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7" d="100"/>
          <a:sy n="77" d="100"/>
        </p:scale>
        <p:origin x="-642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8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5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5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5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4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3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3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3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4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93F37-610F-4698-9330-0BFBCE0898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5E96-CB5D-4F62-9989-19B8E9391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3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1477116" y="48494"/>
            <a:ext cx="9745066" cy="6708566"/>
          </a:xfrm>
          <a:prstGeom prst="fram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929741" y="498766"/>
            <a:ext cx="3852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776255" y="498765"/>
            <a:ext cx="280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V="1">
            <a:off x="2139026" y="264271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V="1">
            <a:off x="5554626" y="739113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V="1">
            <a:off x="8361635" y="259238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592957" y="493734"/>
            <a:ext cx="22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V="1">
            <a:off x="-1220260" y="3643239"/>
            <a:ext cx="630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936130" y="6363197"/>
            <a:ext cx="892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 noChangeAspect="1"/>
          </p:cNvCxnSpPr>
          <p:nvPr/>
        </p:nvCxnSpPr>
        <p:spPr>
          <a:xfrm>
            <a:off x="10850769" y="492685"/>
            <a:ext cx="1" cy="3600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372530" y="112714"/>
            <a:ext cx="3415600" cy="307777"/>
            <a:chOff x="2372530" y="112714"/>
            <a:chExt cx="3415600" cy="307777"/>
          </a:xfrm>
        </p:grpSpPr>
        <p:grpSp>
          <p:nvGrpSpPr>
            <p:cNvPr id="24" name="Group 23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3736440" y="112714"/>
              <a:ext cx="58617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19.m</a:t>
              </a:r>
              <a:endParaRPr lang="en-US" sz="14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36130" y="645786"/>
            <a:ext cx="3838640" cy="307777"/>
            <a:chOff x="2372530" y="112714"/>
            <a:chExt cx="3415600" cy="307777"/>
          </a:xfrm>
        </p:grpSpPr>
        <p:grpSp>
          <p:nvGrpSpPr>
            <p:cNvPr id="28" name="Group 27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3736440" y="112714"/>
              <a:ext cx="58617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21.5m</a:t>
              </a:r>
              <a:endParaRPr lang="en-US" sz="1400" dirty="0"/>
            </a:p>
          </p:txBody>
        </p:sp>
      </p:grpSp>
      <p:grpSp>
        <p:nvGrpSpPr>
          <p:cNvPr id="33" name="Group 32"/>
          <p:cNvGrpSpPr/>
          <p:nvPr/>
        </p:nvGrpSpPr>
        <p:grpSpPr>
          <a:xfrm rot="5400000">
            <a:off x="-791294" y="3264123"/>
            <a:ext cx="5885349" cy="307777"/>
            <a:chOff x="2372530" y="112714"/>
            <a:chExt cx="3415600" cy="307777"/>
          </a:xfrm>
        </p:grpSpPr>
        <p:grpSp>
          <p:nvGrpSpPr>
            <p:cNvPr id="34" name="Group 33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6" name="Straight Arrow Connector 35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3736440" y="112714"/>
              <a:ext cx="42263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34.9m</a:t>
              </a:r>
              <a:endParaRPr lang="en-US" sz="1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 rot="5400000">
            <a:off x="-1401830" y="3477445"/>
            <a:ext cx="6251452" cy="307777"/>
            <a:chOff x="2372530" y="112714"/>
            <a:chExt cx="3415600" cy="307777"/>
          </a:xfrm>
        </p:grpSpPr>
        <p:grpSp>
          <p:nvGrpSpPr>
            <p:cNvPr id="40" name="Group 3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37478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3736440" y="112714"/>
              <a:ext cx="42263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36.85m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 rot="5400000">
            <a:off x="9219737" y="2130122"/>
            <a:ext cx="3617349" cy="307778"/>
            <a:chOff x="2372530" y="112714"/>
            <a:chExt cx="3415600" cy="307778"/>
          </a:xfrm>
        </p:grpSpPr>
        <p:grpSp>
          <p:nvGrpSpPr>
            <p:cNvPr id="46" name="Group 45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736440" y="112715"/>
              <a:ext cx="732618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20.4m</a:t>
              </a:r>
              <a:endParaRPr lang="en-US" sz="1400" dirty="0"/>
            </a:p>
          </p:txBody>
        </p:sp>
      </p:grpSp>
      <p:cxnSp>
        <p:nvCxnSpPr>
          <p:cNvPr id="51" name="Straight Connector 50"/>
          <p:cNvCxnSpPr>
            <a:cxnSpLocks noChangeAspect="1"/>
          </p:cNvCxnSpPr>
          <p:nvPr/>
        </p:nvCxnSpPr>
        <p:spPr>
          <a:xfrm>
            <a:off x="10859365" y="4102477"/>
            <a:ext cx="0" cy="2279439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 rot="5400000">
            <a:off x="9892613" y="5072798"/>
            <a:ext cx="2268000" cy="307779"/>
            <a:chOff x="2372530" y="112714"/>
            <a:chExt cx="3415600" cy="307779"/>
          </a:xfrm>
        </p:grpSpPr>
        <p:grpSp>
          <p:nvGrpSpPr>
            <p:cNvPr id="53" name="Group 5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55" name="Straight Arrow Connector 5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3736439" y="112716"/>
              <a:ext cx="1092700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14.5m</a:t>
              </a:r>
              <a:endParaRPr lang="en-US" sz="14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799013" y="99025"/>
            <a:ext cx="2782373" cy="307777"/>
            <a:chOff x="2372530" y="112714"/>
            <a:chExt cx="3415600" cy="307777"/>
          </a:xfrm>
        </p:grpSpPr>
        <p:grpSp>
          <p:nvGrpSpPr>
            <p:cNvPr id="60" name="Group 5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/>
            <p:cNvSpPr txBox="1"/>
            <p:nvPr/>
          </p:nvSpPr>
          <p:spPr>
            <a:xfrm>
              <a:off x="3554394" y="112714"/>
              <a:ext cx="941789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15.6m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8592269" y="108814"/>
            <a:ext cx="2441216" cy="307777"/>
            <a:chOff x="2372530" y="112714"/>
            <a:chExt cx="3415600" cy="307777"/>
          </a:xfrm>
        </p:grpSpPr>
        <p:grpSp>
          <p:nvGrpSpPr>
            <p:cNvPr id="67" name="Group 66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3554394" y="112714"/>
              <a:ext cx="941789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12.3m</a:t>
              </a:r>
              <a:endParaRPr lang="en-US" sz="14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761412" y="642250"/>
            <a:ext cx="1767544" cy="307777"/>
            <a:chOff x="2372530" y="112714"/>
            <a:chExt cx="3415600" cy="307777"/>
          </a:xfrm>
        </p:grpSpPr>
        <p:grpSp>
          <p:nvGrpSpPr>
            <p:cNvPr id="73" name="Group 7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/>
            <p:cNvSpPr txBox="1"/>
            <p:nvPr/>
          </p:nvSpPr>
          <p:spPr>
            <a:xfrm>
              <a:off x="3554395" y="112714"/>
              <a:ext cx="1376774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11.2m</a:t>
              </a:r>
              <a:endParaRPr lang="en-US" sz="1400" dirty="0"/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7532911" y="48494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685311" y="46519"/>
            <a:ext cx="631371" cy="845814"/>
            <a:chOff x="7685311" y="46519"/>
            <a:chExt cx="631371" cy="845814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7685311" y="46519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7837711" y="56410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7990111" y="54431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8142511" y="64333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8316682" y="48494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1916199" y="6391273"/>
            <a:ext cx="8928005" cy="307777"/>
            <a:chOff x="2372530" y="112714"/>
            <a:chExt cx="3415600" cy="307777"/>
          </a:xfrm>
        </p:grpSpPr>
        <p:grpSp>
          <p:nvGrpSpPr>
            <p:cNvPr id="89" name="Group 88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TextBox 89"/>
            <p:cNvSpPr txBox="1"/>
            <p:nvPr/>
          </p:nvSpPr>
          <p:spPr>
            <a:xfrm>
              <a:off x="3862579" y="112714"/>
              <a:ext cx="266520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49.4m</a:t>
              </a:r>
              <a:endParaRPr lang="en-US" sz="1400" dirty="0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221073" y="112634"/>
            <a:ext cx="12497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Cathy Kim’s Room</a:t>
            </a:r>
            <a:endParaRPr lang="en-US" sz="1400" dirty="0"/>
          </a:p>
        </p:txBody>
      </p:sp>
      <p:cxnSp>
        <p:nvCxnSpPr>
          <p:cNvPr id="97" name="Straight Arrow Connector 96"/>
          <p:cNvCxnSpPr>
            <a:stCxn id="95" idx="3"/>
          </p:cNvCxnSpPr>
          <p:nvPr/>
        </p:nvCxnSpPr>
        <p:spPr>
          <a:xfrm flipV="1">
            <a:off x="1470869" y="108814"/>
            <a:ext cx="834401" cy="265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870495" y="5068771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Math Office</a:t>
            </a:r>
            <a:endParaRPr lang="en-US" sz="1400" dirty="0"/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767783" y="5371400"/>
            <a:ext cx="1629124" cy="13409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587915" y="4608872"/>
            <a:ext cx="12497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Holly Seibert’s Room</a:t>
            </a:r>
            <a:endParaRPr lang="en-US" sz="1400" dirty="0"/>
          </a:p>
        </p:txBody>
      </p:sp>
      <p:cxnSp>
        <p:nvCxnSpPr>
          <p:cNvPr id="102" name="Straight Arrow Connector 101"/>
          <p:cNvCxnSpPr>
            <a:stCxn id="101" idx="3"/>
          </p:cNvCxnSpPr>
          <p:nvPr/>
        </p:nvCxnSpPr>
        <p:spPr>
          <a:xfrm>
            <a:off x="7837711" y="4870482"/>
            <a:ext cx="985655" cy="10998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724160" y="1228306"/>
            <a:ext cx="687915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Stairs</a:t>
            </a:r>
            <a:endParaRPr lang="en-US" sz="1400" dirty="0"/>
          </a:p>
        </p:txBody>
      </p:sp>
      <p:cxnSp>
        <p:nvCxnSpPr>
          <p:cNvPr id="105" name="Straight Arrow Connector 104"/>
          <p:cNvCxnSpPr>
            <a:stCxn id="104" idx="3"/>
          </p:cNvCxnSpPr>
          <p:nvPr/>
        </p:nvCxnSpPr>
        <p:spPr>
          <a:xfrm flipV="1">
            <a:off x="7412075" y="972788"/>
            <a:ext cx="425636" cy="4094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8099990" y="1050598"/>
            <a:ext cx="104401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-1.96m</a:t>
            </a:r>
            <a:endParaRPr lang="en-US" sz="1400" dirty="0"/>
          </a:p>
        </p:txBody>
      </p:sp>
      <p:sp>
        <p:nvSpPr>
          <p:cNvPr id="110" name="TextBox 109"/>
          <p:cNvSpPr txBox="1"/>
          <p:nvPr/>
        </p:nvSpPr>
        <p:spPr>
          <a:xfrm>
            <a:off x="2372530" y="4382932"/>
            <a:ext cx="1035517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-0.18m</a:t>
            </a:r>
            <a:endParaRPr lang="en-US" sz="1400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10034941" y="5943071"/>
            <a:ext cx="631371" cy="419756"/>
            <a:chOff x="7685311" y="46519"/>
            <a:chExt cx="631371" cy="845814"/>
          </a:xfrm>
        </p:grpSpPr>
        <p:cxnSp>
          <p:nvCxnSpPr>
            <p:cNvPr id="125" name="Straight Connector 124"/>
            <p:cNvCxnSpPr/>
            <p:nvPr/>
          </p:nvCxnSpPr>
          <p:spPr>
            <a:xfrm>
              <a:off x="7685311" y="46519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837711" y="56410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990111" y="54431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8142511" y="64333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8316682" y="48494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Right Arrow 129"/>
          <p:cNvSpPr/>
          <p:nvPr/>
        </p:nvSpPr>
        <p:spPr>
          <a:xfrm flipH="1">
            <a:off x="10046371" y="6099407"/>
            <a:ext cx="686696" cy="125192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8729527" y="4759779"/>
            <a:ext cx="1044010" cy="7386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-3.25m from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to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floor.</a:t>
            </a:r>
            <a:endParaRPr lang="en-US" sz="1400" dirty="0"/>
          </a:p>
        </p:txBody>
      </p:sp>
      <p:sp>
        <p:nvSpPr>
          <p:cNvPr id="135" name="TextBox 134"/>
          <p:cNvSpPr txBox="1"/>
          <p:nvPr/>
        </p:nvSpPr>
        <p:spPr>
          <a:xfrm>
            <a:off x="192058" y="635126"/>
            <a:ext cx="1249796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(-19, 5.2, 0)</a:t>
            </a:r>
            <a:endParaRPr lang="en-US" sz="1400" b="1" dirty="0"/>
          </a:p>
        </p:txBody>
      </p:sp>
      <p:cxnSp>
        <p:nvCxnSpPr>
          <p:cNvPr id="136" name="Straight Arrow Connector 135"/>
          <p:cNvCxnSpPr/>
          <p:nvPr/>
        </p:nvCxnSpPr>
        <p:spPr>
          <a:xfrm flipH="1" flipV="1">
            <a:off x="5769041" y="972788"/>
            <a:ext cx="144044" cy="11430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3865020" y="3173764"/>
            <a:ext cx="527897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Floor – Physics, Chemistry, Math and Language</a:t>
            </a:r>
            <a:endParaRPr lang="en-US" b="1" dirty="0"/>
          </a:p>
        </p:txBody>
      </p:sp>
      <p:sp>
        <p:nvSpPr>
          <p:cNvPr id="140" name="Rectangle 139"/>
          <p:cNvSpPr/>
          <p:nvPr/>
        </p:nvSpPr>
        <p:spPr>
          <a:xfrm>
            <a:off x="197223" y="5943071"/>
            <a:ext cx="1268464" cy="81180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Math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1" name="Right Arrow 140"/>
          <p:cNvSpPr/>
          <p:nvPr/>
        </p:nvSpPr>
        <p:spPr>
          <a:xfrm flipH="1">
            <a:off x="505961" y="6538292"/>
            <a:ext cx="686696" cy="125192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11224364" y="43001"/>
            <a:ext cx="958620" cy="82914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3" name="Right Arrow 142"/>
          <p:cNvSpPr/>
          <p:nvPr/>
        </p:nvSpPr>
        <p:spPr>
          <a:xfrm>
            <a:off x="11390994" y="659876"/>
            <a:ext cx="518959" cy="132308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Connector 143"/>
          <p:cNvCxnSpPr/>
          <p:nvPr/>
        </p:nvCxnSpPr>
        <p:spPr>
          <a:xfrm rot="16200000" flipV="1">
            <a:off x="8607597" y="6158594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ight Arrow 144"/>
          <p:cNvSpPr/>
          <p:nvPr/>
        </p:nvSpPr>
        <p:spPr>
          <a:xfrm flipH="1">
            <a:off x="7516224" y="535323"/>
            <a:ext cx="733217" cy="199607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2849091" y="5371400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(-21.5, -34.2, -0.18)</a:t>
            </a:r>
            <a:endParaRPr lang="en-US" sz="14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6586697" y="5129111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(-21.5, -34.2, -0.18)</a:t>
            </a:r>
            <a:endParaRPr lang="en-US" sz="1400" b="1" dirty="0"/>
          </a:p>
        </p:txBody>
      </p:sp>
      <p:sp>
        <p:nvSpPr>
          <p:cNvPr id="148" name="TextBox 147"/>
          <p:cNvSpPr txBox="1"/>
          <p:nvPr/>
        </p:nvSpPr>
        <p:spPr>
          <a:xfrm>
            <a:off x="5283169" y="2133615"/>
            <a:ext cx="150924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Physics Room 362</a:t>
            </a:r>
          </a:p>
          <a:p>
            <a:pPr algn="ctr"/>
            <a:r>
              <a:rPr lang="en-US" sz="1400" b="1" dirty="0" smtClean="0"/>
              <a:t>(0, 0, 0)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5361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1477116" y="48494"/>
            <a:ext cx="9745066" cy="6708566"/>
          </a:xfrm>
          <a:prstGeom prst="fram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929741" y="498766"/>
            <a:ext cx="3852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776255" y="498765"/>
            <a:ext cx="280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V="1">
            <a:off x="8361635" y="259238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592957" y="493734"/>
            <a:ext cx="22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V="1">
            <a:off x="-1220260" y="3643239"/>
            <a:ext cx="630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936130" y="6363197"/>
            <a:ext cx="892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 noChangeAspect="1"/>
          </p:cNvCxnSpPr>
          <p:nvPr/>
        </p:nvCxnSpPr>
        <p:spPr>
          <a:xfrm>
            <a:off x="10850769" y="492685"/>
            <a:ext cx="1" cy="3600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 rot="5400000">
            <a:off x="-791294" y="3264123"/>
            <a:ext cx="5885349" cy="307777"/>
            <a:chOff x="2372530" y="112714"/>
            <a:chExt cx="3415600" cy="307777"/>
          </a:xfrm>
        </p:grpSpPr>
        <p:grpSp>
          <p:nvGrpSpPr>
            <p:cNvPr id="34" name="Group 33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6" name="Straight Arrow Connector 35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3736440" y="112714"/>
              <a:ext cx="42263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34.9m</a:t>
              </a:r>
              <a:endParaRPr lang="en-US" sz="1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 rot="5400000">
            <a:off x="-1416966" y="3462310"/>
            <a:ext cx="6281723" cy="307777"/>
            <a:chOff x="2372530" y="112714"/>
            <a:chExt cx="3415600" cy="307777"/>
          </a:xfrm>
        </p:grpSpPr>
        <p:grpSp>
          <p:nvGrpSpPr>
            <p:cNvPr id="40" name="Group 3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37478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3736440" y="112714"/>
              <a:ext cx="42263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36.85m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 rot="5400000">
            <a:off x="9219737" y="2130122"/>
            <a:ext cx="3617349" cy="307778"/>
            <a:chOff x="2372530" y="112714"/>
            <a:chExt cx="3415600" cy="307778"/>
          </a:xfrm>
        </p:grpSpPr>
        <p:grpSp>
          <p:nvGrpSpPr>
            <p:cNvPr id="46" name="Group 45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736440" y="112715"/>
              <a:ext cx="732618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20.4m</a:t>
              </a:r>
              <a:endParaRPr lang="en-US" sz="1400" dirty="0"/>
            </a:p>
          </p:txBody>
        </p:sp>
      </p:grpSp>
      <p:cxnSp>
        <p:nvCxnSpPr>
          <p:cNvPr id="51" name="Straight Connector 50"/>
          <p:cNvCxnSpPr>
            <a:cxnSpLocks noChangeAspect="1"/>
          </p:cNvCxnSpPr>
          <p:nvPr/>
        </p:nvCxnSpPr>
        <p:spPr>
          <a:xfrm>
            <a:off x="10859365" y="4092685"/>
            <a:ext cx="0" cy="228923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 rot="5400000">
            <a:off x="9892613" y="5072798"/>
            <a:ext cx="2268000" cy="307779"/>
            <a:chOff x="2372530" y="112714"/>
            <a:chExt cx="3415600" cy="307779"/>
          </a:xfrm>
        </p:grpSpPr>
        <p:grpSp>
          <p:nvGrpSpPr>
            <p:cNvPr id="53" name="Group 5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55" name="Straight Arrow Connector 5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3736439" y="112716"/>
              <a:ext cx="1092700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14.5m</a:t>
              </a:r>
              <a:endParaRPr lang="en-US" sz="1400" dirty="0"/>
            </a:p>
          </p:txBody>
        </p:sp>
      </p:grpSp>
      <p:cxnSp>
        <p:nvCxnSpPr>
          <p:cNvPr id="58" name="Straight Connector 57"/>
          <p:cNvCxnSpPr/>
          <p:nvPr/>
        </p:nvCxnSpPr>
        <p:spPr>
          <a:xfrm flipV="1">
            <a:off x="10376205" y="4102477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2365855" y="99025"/>
            <a:ext cx="6215532" cy="307777"/>
            <a:chOff x="2372530" y="112714"/>
            <a:chExt cx="3415600" cy="307777"/>
          </a:xfrm>
        </p:grpSpPr>
        <p:grpSp>
          <p:nvGrpSpPr>
            <p:cNvPr id="60" name="Group 5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/>
            <p:cNvSpPr txBox="1"/>
            <p:nvPr/>
          </p:nvSpPr>
          <p:spPr>
            <a:xfrm>
              <a:off x="3784880" y="112714"/>
              <a:ext cx="372199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34.6m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8592269" y="108814"/>
            <a:ext cx="2441216" cy="307777"/>
            <a:chOff x="2372530" y="112714"/>
            <a:chExt cx="3415600" cy="307777"/>
          </a:xfrm>
        </p:grpSpPr>
        <p:grpSp>
          <p:nvGrpSpPr>
            <p:cNvPr id="67" name="Group 66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3554394" y="112714"/>
              <a:ext cx="941789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12.3m</a:t>
              </a:r>
              <a:endParaRPr lang="en-US" sz="14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905091" y="642250"/>
            <a:ext cx="5623866" cy="307778"/>
            <a:chOff x="2372530" y="112714"/>
            <a:chExt cx="3415600" cy="307778"/>
          </a:xfrm>
        </p:grpSpPr>
        <p:grpSp>
          <p:nvGrpSpPr>
            <p:cNvPr id="73" name="Group 7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/>
            <p:cNvSpPr txBox="1"/>
            <p:nvPr/>
          </p:nvSpPr>
          <p:spPr>
            <a:xfrm>
              <a:off x="3770661" y="112715"/>
              <a:ext cx="467596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?m</a:t>
              </a:r>
              <a:endParaRPr lang="en-US" sz="1400" dirty="0"/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7532911" y="48494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685311" y="46519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837711" y="56410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990111" y="54431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916199" y="6391273"/>
            <a:ext cx="8928005" cy="307777"/>
            <a:chOff x="2372530" y="112714"/>
            <a:chExt cx="3415600" cy="307777"/>
          </a:xfrm>
        </p:grpSpPr>
        <p:grpSp>
          <p:nvGrpSpPr>
            <p:cNvPr id="89" name="Group 88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TextBox 89"/>
            <p:cNvSpPr txBox="1"/>
            <p:nvPr/>
          </p:nvSpPr>
          <p:spPr>
            <a:xfrm>
              <a:off x="3862579" y="112714"/>
              <a:ext cx="266520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49.4m</a:t>
              </a:r>
              <a:endParaRPr lang="en-US" sz="1400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8475076" y="3731710"/>
            <a:ext cx="1376922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Dave </a:t>
            </a:r>
            <a:r>
              <a:rPr lang="en-US" sz="1400" dirty="0" err="1" smtClean="0"/>
              <a:t>Maffei’s</a:t>
            </a:r>
            <a:r>
              <a:rPr lang="en-US" sz="1400" dirty="0" smtClean="0"/>
              <a:t> Office (1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Floor)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2561606" y="5185251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Art Office</a:t>
            </a:r>
            <a:endParaRPr lang="en-US" sz="1400" dirty="0"/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814758" y="5474087"/>
            <a:ext cx="1305917" cy="1250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587915" y="4608872"/>
            <a:ext cx="12497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Mrs. Hedin’s Room</a:t>
            </a:r>
            <a:endParaRPr lang="en-US" sz="1400" dirty="0"/>
          </a:p>
        </p:txBody>
      </p:sp>
      <p:cxnSp>
        <p:nvCxnSpPr>
          <p:cNvPr id="102" name="Straight Arrow Connector 101"/>
          <p:cNvCxnSpPr>
            <a:stCxn id="101" idx="3"/>
          </p:cNvCxnSpPr>
          <p:nvPr/>
        </p:nvCxnSpPr>
        <p:spPr>
          <a:xfrm>
            <a:off x="7837711" y="4870482"/>
            <a:ext cx="985655" cy="10998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724160" y="1228306"/>
            <a:ext cx="687915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Stairs</a:t>
            </a:r>
            <a:endParaRPr lang="en-US" sz="1400" dirty="0"/>
          </a:p>
        </p:txBody>
      </p:sp>
      <p:cxnSp>
        <p:nvCxnSpPr>
          <p:cNvPr id="105" name="Straight Arrow Connector 104"/>
          <p:cNvCxnSpPr>
            <a:stCxn id="104" idx="3"/>
          </p:cNvCxnSpPr>
          <p:nvPr/>
        </p:nvCxnSpPr>
        <p:spPr>
          <a:xfrm flipV="1">
            <a:off x="7412075" y="950027"/>
            <a:ext cx="273236" cy="43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8099990" y="1050598"/>
            <a:ext cx="104401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-?m</a:t>
            </a:r>
            <a:endParaRPr lang="en-US" sz="1400" dirty="0"/>
          </a:p>
        </p:txBody>
      </p:sp>
      <p:sp>
        <p:nvSpPr>
          <p:cNvPr id="110" name="TextBox 109"/>
          <p:cNvSpPr txBox="1"/>
          <p:nvPr/>
        </p:nvSpPr>
        <p:spPr>
          <a:xfrm>
            <a:off x="2466027" y="3012081"/>
            <a:ext cx="1035517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-?m</a:t>
            </a:r>
            <a:endParaRPr lang="en-US" sz="1400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10034941" y="5943071"/>
            <a:ext cx="631371" cy="419756"/>
            <a:chOff x="7685311" y="46519"/>
            <a:chExt cx="631371" cy="845814"/>
          </a:xfrm>
        </p:grpSpPr>
        <p:cxnSp>
          <p:nvCxnSpPr>
            <p:cNvPr id="125" name="Straight Connector 124"/>
            <p:cNvCxnSpPr/>
            <p:nvPr/>
          </p:nvCxnSpPr>
          <p:spPr>
            <a:xfrm>
              <a:off x="7685311" y="46519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837711" y="56410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990111" y="54431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8142511" y="64333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8316682" y="48494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Right Arrow 129"/>
          <p:cNvSpPr/>
          <p:nvPr/>
        </p:nvSpPr>
        <p:spPr>
          <a:xfrm flipH="1">
            <a:off x="9988420" y="6047851"/>
            <a:ext cx="733217" cy="199607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9828989" y="4011366"/>
            <a:ext cx="547216" cy="813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8729527" y="4759779"/>
            <a:ext cx="1044010" cy="7386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-3.25m from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to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floor.</a:t>
            </a:r>
            <a:endParaRPr lang="en-US" sz="1400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10027321" y="6346931"/>
            <a:ext cx="631371" cy="419756"/>
            <a:chOff x="7685311" y="46519"/>
            <a:chExt cx="631371" cy="845814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7685311" y="46519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7837711" y="56410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7990111" y="54431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8142511" y="64333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8316682" y="48494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Right Arrow 115"/>
          <p:cNvSpPr/>
          <p:nvPr/>
        </p:nvSpPr>
        <p:spPr>
          <a:xfrm>
            <a:off x="9980800" y="6451711"/>
            <a:ext cx="733217" cy="199607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3865020" y="3173764"/>
            <a:ext cx="527897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Floor – Living Environment, Art, Soc. St., Sp. Ed.</a:t>
            </a:r>
            <a:endParaRPr lang="en-US" b="1" dirty="0"/>
          </a:p>
        </p:txBody>
      </p:sp>
      <p:cxnSp>
        <p:nvCxnSpPr>
          <p:cNvPr id="118" name="Straight Connector 117"/>
          <p:cNvCxnSpPr/>
          <p:nvPr/>
        </p:nvCxnSpPr>
        <p:spPr>
          <a:xfrm rot="5400000" flipV="1">
            <a:off x="2139026" y="264271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221073" y="112634"/>
            <a:ext cx="12497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Mrs. </a:t>
            </a:r>
            <a:r>
              <a:rPr lang="en-US" sz="1400" dirty="0" err="1" smtClean="0"/>
              <a:t>Glancey’s</a:t>
            </a:r>
            <a:r>
              <a:rPr lang="en-US" sz="1400" dirty="0" smtClean="0"/>
              <a:t> Room</a:t>
            </a:r>
            <a:endParaRPr lang="en-US" sz="1400" dirty="0"/>
          </a:p>
        </p:txBody>
      </p:sp>
      <p:cxnSp>
        <p:nvCxnSpPr>
          <p:cNvPr id="120" name="Straight Arrow Connector 119"/>
          <p:cNvCxnSpPr>
            <a:stCxn id="119" idx="3"/>
          </p:cNvCxnSpPr>
          <p:nvPr/>
        </p:nvCxnSpPr>
        <p:spPr>
          <a:xfrm flipV="1">
            <a:off x="1470869" y="108815"/>
            <a:ext cx="834401" cy="2654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8607597" y="6158594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197223" y="5943071"/>
            <a:ext cx="1268464" cy="81180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Sp. Ed/Bus.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3" name="Right Arrow 122"/>
          <p:cNvSpPr/>
          <p:nvPr/>
        </p:nvSpPr>
        <p:spPr>
          <a:xfrm flipH="1">
            <a:off x="505961" y="6538292"/>
            <a:ext cx="686696" cy="125192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11224364" y="43001"/>
            <a:ext cx="958620" cy="82914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Art/9th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4" name="Right Arrow 133"/>
          <p:cNvSpPr/>
          <p:nvPr/>
        </p:nvSpPr>
        <p:spPr>
          <a:xfrm>
            <a:off x="11390994" y="659876"/>
            <a:ext cx="518959" cy="132308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Arrow 134"/>
          <p:cNvSpPr/>
          <p:nvPr/>
        </p:nvSpPr>
        <p:spPr>
          <a:xfrm flipH="1">
            <a:off x="7389306" y="260402"/>
            <a:ext cx="733217" cy="199607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2554513" y="5495048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(-21.5, -34.2, -3.43)</a:t>
            </a:r>
            <a:endParaRPr lang="en-US" sz="1400" b="1" dirty="0"/>
          </a:p>
        </p:txBody>
      </p:sp>
      <p:sp>
        <p:nvSpPr>
          <p:cNvPr id="137" name="TextBox 136"/>
          <p:cNvSpPr txBox="1"/>
          <p:nvPr/>
        </p:nvSpPr>
        <p:spPr>
          <a:xfrm>
            <a:off x="216364" y="617974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(-19.0, 5.2, -3.43)</a:t>
            </a:r>
            <a:endParaRPr lang="en-US" sz="1400" b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6572484" y="5123405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(10.5, -29.0, -3.43)</a:t>
            </a:r>
            <a:endParaRPr lang="en-US" sz="1400" b="1" dirty="0"/>
          </a:p>
        </p:txBody>
      </p:sp>
      <p:sp>
        <p:nvSpPr>
          <p:cNvPr id="139" name="TextBox 138"/>
          <p:cNvSpPr txBox="1"/>
          <p:nvPr/>
        </p:nvSpPr>
        <p:spPr>
          <a:xfrm>
            <a:off x="8467008" y="4246243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(26.4, -17.8, -3.43)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00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84572" y="218795"/>
            <a:ext cx="1639388" cy="180412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1637499" y="2023908"/>
            <a:ext cx="9593541" cy="82216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929741" y="2476156"/>
            <a:ext cx="3852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776255" y="2476155"/>
            <a:ext cx="280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V="1">
            <a:off x="8361635" y="2236628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592957" y="2471124"/>
            <a:ext cx="2440528" cy="992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 rot="5400000">
            <a:off x="7840728" y="1187533"/>
            <a:ext cx="2259409" cy="307780"/>
            <a:chOff x="2372530" y="112714"/>
            <a:chExt cx="3415600" cy="307780"/>
          </a:xfrm>
        </p:grpSpPr>
        <p:grpSp>
          <p:nvGrpSpPr>
            <p:cNvPr id="46" name="Group 45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315537" y="112717"/>
              <a:ext cx="108687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12.0 m</a:t>
              </a:r>
              <a:endParaRPr lang="en-US" sz="14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365855" y="2076415"/>
            <a:ext cx="6215532" cy="307777"/>
            <a:chOff x="2372530" y="112714"/>
            <a:chExt cx="3415600" cy="307777"/>
          </a:xfrm>
        </p:grpSpPr>
        <p:grpSp>
          <p:nvGrpSpPr>
            <p:cNvPr id="60" name="Group 5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/>
            <p:cNvSpPr txBox="1"/>
            <p:nvPr/>
          </p:nvSpPr>
          <p:spPr>
            <a:xfrm>
              <a:off x="3784880" y="112714"/>
              <a:ext cx="372199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34.6m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8592269" y="2086204"/>
            <a:ext cx="2441216" cy="307777"/>
            <a:chOff x="2372530" y="112714"/>
            <a:chExt cx="3415600" cy="307777"/>
          </a:xfrm>
        </p:grpSpPr>
        <p:grpSp>
          <p:nvGrpSpPr>
            <p:cNvPr id="67" name="Group 66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3554394" y="112714"/>
              <a:ext cx="941789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12.3m</a:t>
              </a:r>
              <a:endParaRPr lang="en-US" sz="14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905091" y="2619640"/>
            <a:ext cx="5623866" cy="307778"/>
            <a:chOff x="2372530" y="112714"/>
            <a:chExt cx="3415600" cy="307778"/>
          </a:xfrm>
        </p:grpSpPr>
        <p:grpSp>
          <p:nvGrpSpPr>
            <p:cNvPr id="73" name="Group 7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/>
            <p:cNvSpPr txBox="1"/>
            <p:nvPr/>
          </p:nvSpPr>
          <p:spPr>
            <a:xfrm>
              <a:off x="3770661" y="112715"/>
              <a:ext cx="467596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?m</a:t>
              </a:r>
              <a:endParaRPr lang="en-US" sz="1400" dirty="0"/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7532911" y="2025884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685311" y="2023909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837711" y="2033800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990111" y="2031821"/>
            <a:ext cx="0" cy="82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0557401" y="1002009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Rear Entrance</a:t>
            </a:r>
            <a:endParaRPr lang="en-US" sz="1400" dirty="0"/>
          </a:p>
        </p:txBody>
      </p:sp>
      <p:cxnSp>
        <p:nvCxnSpPr>
          <p:cNvPr id="99" name="Straight Arrow Connector 98"/>
          <p:cNvCxnSpPr>
            <a:stCxn id="98" idx="1"/>
          </p:cNvCxnSpPr>
          <p:nvPr/>
        </p:nvCxnSpPr>
        <p:spPr>
          <a:xfrm flipH="1" flipV="1">
            <a:off x="8654145" y="243367"/>
            <a:ext cx="1903256" cy="9125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724160" y="3205696"/>
            <a:ext cx="687915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Stairs</a:t>
            </a:r>
            <a:endParaRPr lang="en-US" sz="1400" dirty="0"/>
          </a:p>
        </p:txBody>
      </p:sp>
      <p:cxnSp>
        <p:nvCxnSpPr>
          <p:cNvPr id="105" name="Straight Arrow Connector 104"/>
          <p:cNvCxnSpPr>
            <a:stCxn id="104" idx="3"/>
          </p:cNvCxnSpPr>
          <p:nvPr/>
        </p:nvCxnSpPr>
        <p:spPr>
          <a:xfrm flipV="1">
            <a:off x="7412075" y="2927417"/>
            <a:ext cx="273236" cy="43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8099990" y="3027988"/>
            <a:ext cx="104401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-7.95m</a:t>
            </a:r>
            <a:endParaRPr lang="en-US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890933" y="3766539"/>
            <a:ext cx="554604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Floor – Living Environment – Tech/Business (basement)</a:t>
            </a:r>
            <a:endParaRPr lang="en-US" b="1" dirty="0"/>
          </a:p>
        </p:txBody>
      </p:sp>
      <p:cxnSp>
        <p:nvCxnSpPr>
          <p:cNvPr id="118" name="Straight Connector 117"/>
          <p:cNvCxnSpPr/>
          <p:nvPr/>
        </p:nvCxnSpPr>
        <p:spPr>
          <a:xfrm rot="5400000" flipV="1">
            <a:off x="2139026" y="2241661"/>
            <a:ext cx="46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288039" y="2238396"/>
            <a:ext cx="12497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Mrs. </a:t>
            </a:r>
            <a:r>
              <a:rPr lang="en-US" sz="1400" dirty="0" err="1" smtClean="0"/>
              <a:t>Glancey’s</a:t>
            </a:r>
            <a:r>
              <a:rPr lang="en-US" sz="1400" dirty="0" smtClean="0"/>
              <a:t> Room</a:t>
            </a:r>
            <a:endParaRPr lang="en-US" sz="1400" dirty="0"/>
          </a:p>
        </p:txBody>
      </p:sp>
      <p:cxnSp>
        <p:nvCxnSpPr>
          <p:cNvPr id="120" name="Straight Arrow Connector 119"/>
          <p:cNvCxnSpPr>
            <a:stCxn id="119" idx="3"/>
          </p:cNvCxnSpPr>
          <p:nvPr/>
        </p:nvCxnSpPr>
        <p:spPr>
          <a:xfrm flipV="1">
            <a:off x="1537835" y="2234577"/>
            <a:ext cx="834401" cy="2654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11224364" y="2020391"/>
            <a:ext cx="958620" cy="82914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Art/9th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4" name="Right Arrow 133"/>
          <p:cNvSpPr/>
          <p:nvPr/>
        </p:nvSpPr>
        <p:spPr>
          <a:xfrm>
            <a:off x="11390994" y="2637266"/>
            <a:ext cx="518959" cy="132308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616129" y="234526"/>
            <a:ext cx="733217" cy="419756"/>
            <a:chOff x="7741859" y="417406"/>
            <a:chExt cx="733217" cy="419756"/>
          </a:xfrm>
        </p:grpSpPr>
        <p:grpSp>
          <p:nvGrpSpPr>
            <p:cNvPr id="103" name="Group 102"/>
            <p:cNvGrpSpPr/>
            <p:nvPr/>
          </p:nvGrpSpPr>
          <p:grpSpPr>
            <a:xfrm>
              <a:off x="7788380" y="417406"/>
              <a:ext cx="631371" cy="419756"/>
              <a:chOff x="7685311" y="46519"/>
              <a:chExt cx="631371" cy="845814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Right Arrow 137"/>
            <p:cNvSpPr/>
            <p:nvPr/>
          </p:nvSpPr>
          <p:spPr>
            <a:xfrm>
              <a:off x="7741859" y="522186"/>
              <a:ext cx="733217" cy="199607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07053" y="1347353"/>
            <a:ext cx="733217" cy="419756"/>
            <a:chOff x="7734239" y="821266"/>
            <a:chExt cx="733217" cy="419756"/>
          </a:xfrm>
        </p:grpSpPr>
        <p:grpSp>
          <p:nvGrpSpPr>
            <p:cNvPr id="139" name="Group 138"/>
            <p:cNvGrpSpPr/>
            <p:nvPr/>
          </p:nvGrpSpPr>
          <p:grpSpPr>
            <a:xfrm>
              <a:off x="7780760" y="821266"/>
              <a:ext cx="631371" cy="419756"/>
              <a:chOff x="7685311" y="46519"/>
              <a:chExt cx="631371" cy="845814"/>
            </a:xfrm>
          </p:grpSpPr>
          <p:cxnSp>
            <p:nvCxnSpPr>
              <p:cNvPr id="140" name="Straight Connector 139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5" name="Right Arrow 144"/>
            <p:cNvSpPr/>
            <p:nvPr/>
          </p:nvSpPr>
          <p:spPr>
            <a:xfrm flipH="1">
              <a:off x="7734239" y="926046"/>
              <a:ext cx="733217" cy="199607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oup 145"/>
          <p:cNvGrpSpPr/>
          <p:nvPr/>
        </p:nvGrpSpPr>
        <p:grpSpPr>
          <a:xfrm rot="5400000">
            <a:off x="7027842" y="793324"/>
            <a:ext cx="733217" cy="419756"/>
            <a:chOff x="7734239" y="821266"/>
            <a:chExt cx="733217" cy="419756"/>
          </a:xfrm>
        </p:grpSpPr>
        <p:grpSp>
          <p:nvGrpSpPr>
            <p:cNvPr id="147" name="Group 146"/>
            <p:cNvGrpSpPr/>
            <p:nvPr/>
          </p:nvGrpSpPr>
          <p:grpSpPr>
            <a:xfrm>
              <a:off x="7780760" y="821266"/>
              <a:ext cx="631371" cy="419756"/>
              <a:chOff x="7685311" y="46519"/>
              <a:chExt cx="631371" cy="845814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8" name="Right Arrow 147"/>
            <p:cNvSpPr/>
            <p:nvPr/>
          </p:nvSpPr>
          <p:spPr>
            <a:xfrm flipH="1">
              <a:off x="7734239" y="926046"/>
              <a:ext cx="733217" cy="199607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4" name="Straight Connector 153"/>
          <p:cNvCxnSpPr/>
          <p:nvPr/>
        </p:nvCxnSpPr>
        <p:spPr>
          <a:xfrm>
            <a:off x="8602686" y="211672"/>
            <a:ext cx="993" cy="182868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10173553" y="1308355"/>
            <a:ext cx="1633644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15.6, 14.6, -7.95)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296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/>
          <p:cNvSpPr/>
          <p:nvPr/>
        </p:nvSpPr>
        <p:spPr>
          <a:xfrm rot="16200000">
            <a:off x="-525694" y="2074329"/>
            <a:ext cx="4311125" cy="54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 rot="16200000">
            <a:off x="7953339" y="2843284"/>
            <a:ext cx="4572732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906161" y="736919"/>
            <a:ext cx="8141076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 rot="16200000">
            <a:off x="1100234" y="5019169"/>
            <a:ext cx="1918641" cy="83642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52" name="Group 151"/>
          <p:cNvGrpSpPr/>
          <p:nvPr/>
        </p:nvGrpSpPr>
        <p:grpSpPr>
          <a:xfrm>
            <a:off x="1906162" y="188767"/>
            <a:ext cx="432204" cy="513526"/>
            <a:chOff x="3053456" y="1590814"/>
            <a:chExt cx="668813" cy="513526"/>
          </a:xfrm>
        </p:grpSpPr>
        <p:grpSp>
          <p:nvGrpSpPr>
            <p:cNvPr id="153" name="Group 152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162" name="Straight Connector 161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Right Arrow 153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5" name="Group 154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Right Arrow 155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8" name="Rectangle 137"/>
          <p:cNvSpPr/>
          <p:nvPr/>
        </p:nvSpPr>
        <p:spPr>
          <a:xfrm>
            <a:off x="2477765" y="5309651"/>
            <a:ext cx="8431930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>
            <a:cxnSpLocks noChangeAspect="1"/>
          </p:cNvCxnSpPr>
          <p:nvPr/>
        </p:nvCxnSpPr>
        <p:spPr>
          <a:xfrm flipV="1">
            <a:off x="2156022" y="4209572"/>
            <a:ext cx="0" cy="1296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2166688" y="5503681"/>
            <a:ext cx="576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rot="5400000">
            <a:off x="1467437" y="5704082"/>
            <a:ext cx="688968" cy="307777"/>
            <a:chOff x="2372530" y="112714"/>
            <a:chExt cx="3415600" cy="307777"/>
          </a:xfrm>
        </p:grpSpPr>
        <p:grpSp>
          <p:nvGrpSpPr>
            <p:cNvPr id="40" name="Group 3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3078290" y="178842"/>
              <a:ext cx="1999975" cy="15388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000" dirty="0" smtClean="0"/>
                <a:t>7.8 m</a:t>
              </a:r>
              <a:endParaRPr lang="en-US" sz="10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0420327" y="4237294"/>
            <a:ext cx="1116000" cy="307777"/>
            <a:chOff x="2372530" y="112714"/>
            <a:chExt cx="3415600" cy="307777"/>
          </a:xfrm>
        </p:grpSpPr>
        <p:grpSp>
          <p:nvGrpSpPr>
            <p:cNvPr id="67" name="Group 66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2387273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2970232" y="112714"/>
              <a:ext cx="2315290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12.3m</a:t>
              </a:r>
              <a:endParaRPr lang="en-US" sz="1400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6795760" y="4004436"/>
            <a:ext cx="1035517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-3.43 m</a:t>
            </a:r>
            <a:endParaRPr lang="en-US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454432" y="2272112"/>
            <a:ext cx="527897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Floor </a:t>
            </a:r>
            <a:r>
              <a:rPr lang="en-US" b="1" dirty="0"/>
              <a:t>– </a:t>
            </a:r>
            <a:r>
              <a:rPr lang="en-US" b="1" dirty="0" smtClean="0"/>
              <a:t>English, Spec. Ed., Soc. St., Art, Tech</a:t>
            </a:r>
            <a:endParaRPr lang="en-US" b="1" dirty="0"/>
          </a:p>
        </p:txBody>
      </p:sp>
      <p:cxnSp>
        <p:nvCxnSpPr>
          <p:cNvPr id="118" name="Straight Connector 117"/>
          <p:cNvCxnSpPr/>
          <p:nvPr/>
        </p:nvCxnSpPr>
        <p:spPr>
          <a:xfrm rot="10800000" flipV="1">
            <a:off x="2148106" y="5728681"/>
            <a:ext cx="370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2737220" y="6061824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Briskey</a:t>
            </a:r>
            <a:endParaRPr lang="en-US" sz="1400" dirty="0"/>
          </a:p>
        </p:txBody>
      </p:sp>
      <p:cxnSp>
        <p:nvCxnSpPr>
          <p:cNvPr id="120" name="Straight Arrow Connector 119"/>
          <p:cNvCxnSpPr/>
          <p:nvPr/>
        </p:nvCxnSpPr>
        <p:spPr>
          <a:xfrm flipV="1">
            <a:off x="3980873" y="5833762"/>
            <a:ext cx="727118" cy="37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cxnSpLocks noChangeAspect="1"/>
          </p:cNvCxnSpPr>
          <p:nvPr/>
        </p:nvCxnSpPr>
        <p:spPr>
          <a:xfrm>
            <a:off x="2742688" y="5497420"/>
            <a:ext cx="8161151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6308914" y="5706024"/>
            <a:ext cx="432204" cy="513526"/>
            <a:chOff x="3053456" y="1590814"/>
            <a:chExt cx="668813" cy="513526"/>
          </a:xfrm>
        </p:grpSpPr>
        <p:grpSp>
          <p:nvGrpSpPr>
            <p:cNvPr id="177" name="Group 176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8" name="Right Arrow 177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9" name="Group 178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0" name="Right Arrow 179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10452497" y="4712882"/>
            <a:ext cx="432204" cy="513526"/>
            <a:chOff x="3053456" y="1590814"/>
            <a:chExt cx="668813" cy="513526"/>
          </a:xfrm>
        </p:grpSpPr>
        <p:grpSp>
          <p:nvGrpSpPr>
            <p:cNvPr id="212" name="Group 211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221" name="Straight Connector 220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3" name="Right Arrow 212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4" name="Group 213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216" name="Straight Connector 215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5" name="Right Arrow 214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475072" y="3829186"/>
            <a:ext cx="840766" cy="343485"/>
            <a:chOff x="115560" y="4062358"/>
            <a:chExt cx="846859" cy="331239"/>
          </a:xfrm>
        </p:grpSpPr>
        <p:grpSp>
          <p:nvGrpSpPr>
            <p:cNvPr id="227" name="Group 226"/>
            <p:cNvGrpSpPr/>
            <p:nvPr/>
          </p:nvGrpSpPr>
          <p:grpSpPr>
            <a:xfrm>
              <a:off x="115560" y="4062358"/>
              <a:ext cx="689938" cy="331239"/>
              <a:chOff x="1914078" y="696708"/>
              <a:chExt cx="2111605" cy="331239"/>
            </a:xfrm>
          </p:grpSpPr>
          <p:cxnSp>
            <p:nvCxnSpPr>
              <p:cNvPr id="229" name="Straight Arrow Connector 228"/>
              <p:cNvCxnSpPr/>
              <p:nvPr/>
            </p:nvCxnSpPr>
            <p:spPr>
              <a:xfrm flipV="1">
                <a:off x="1914078" y="859374"/>
                <a:ext cx="468362" cy="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4025683" y="720170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>
                <a:off x="2363740" y="69670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8" name="TextBox 227"/>
            <p:cNvSpPr txBox="1"/>
            <p:nvPr/>
          </p:nvSpPr>
          <p:spPr>
            <a:xfrm>
              <a:off x="362471" y="4101913"/>
              <a:ext cx="368126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800" dirty="0" smtClean="0"/>
                <a:t>5.75 m</a:t>
              </a:r>
              <a:endParaRPr lang="en-US" sz="800" dirty="0"/>
            </a:p>
          </p:txBody>
        </p:sp>
        <p:cxnSp>
          <p:nvCxnSpPr>
            <p:cNvPr id="233" name="Straight Arrow Connector 232"/>
            <p:cNvCxnSpPr/>
            <p:nvPr/>
          </p:nvCxnSpPr>
          <p:spPr>
            <a:xfrm flipH="1" flipV="1">
              <a:off x="809388" y="4243114"/>
              <a:ext cx="153031" cy="5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TextBox 249"/>
          <p:cNvSpPr txBox="1"/>
          <p:nvPr/>
        </p:nvSpPr>
        <p:spPr>
          <a:xfrm>
            <a:off x="3948266" y="4518429"/>
            <a:ext cx="93053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Threshold</a:t>
            </a:r>
            <a:endParaRPr lang="en-US" sz="1400" dirty="0"/>
          </a:p>
        </p:txBody>
      </p:sp>
      <p:cxnSp>
        <p:nvCxnSpPr>
          <p:cNvPr id="251" name="Straight Arrow Connector 250"/>
          <p:cNvCxnSpPr/>
          <p:nvPr/>
        </p:nvCxnSpPr>
        <p:spPr>
          <a:xfrm flipH="1">
            <a:off x="2752996" y="4809553"/>
            <a:ext cx="1187063" cy="6025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2608324" y="1879932"/>
            <a:ext cx="1249796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(-70, ??, -3.43)</a:t>
            </a:r>
            <a:endParaRPr lang="en-US" sz="1400" b="1" dirty="0"/>
          </a:p>
        </p:txBody>
      </p:sp>
      <p:sp>
        <p:nvSpPr>
          <p:cNvPr id="288" name="TextBox 287"/>
          <p:cNvSpPr txBox="1"/>
          <p:nvPr/>
        </p:nvSpPr>
        <p:spPr>
          <a:xfrm>
            <a:off x="2737220" y="6369601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(-43.8, -84.4, -3.43)</a:t>
            </a:r>
            <a:endParaRPr lang="en-US" sz="1400" b="1" dirty="0"/>
          </a:p>
        </p:txBody>
      </p:sp>
      <p:sp>
        <p:nvSpPr>
          <p:cNvPr id="294" name="TextBox 293"/>
          <p:cNvSpPr txBox="1"/>
          <p:nvPr/>
        </p:nvSpPr>
        <p:spPr>
          <a:xfrm>
            <a:off x="8006989" y="1797218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(??, -31.5, -3.43)</a:t>
            </a:r>
            <a:endParaRPr lang="en-US" sz="1400" b="1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2751542" y="4838764"/>
            <a:ext cx="7494604" cy="307777"/>
            <a:chOff x="2372530" y="112714"/>
            <a:chExt cx="3415600" cy="307777"/>
          </a:xfrm>
        </p:grpSpPr>
        <p:grpSp>
          <p:nvGrpSpPr>
            <p:cNvPr id="236" name="Group 235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239" name="Straight Arrow Connector 23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>
                <a:off x="2374175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TextBox 237"/>
            <p:cNvSpPr txBox="1"/>
            <p:nvPr/>
          </p:nvSpPr>
          <p:spPr>
            <a:xfrm>
              <a:off x="3862579" y="112714"/>
              <a:ext cx="396404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83.25 m</a:t>
              </a:r>
              <a:endParaRPr lang="en-US" sz="1400" dirty="0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176422" y="5747591"/>
            <a:ext cx="2550912" cy="316323"/>
            <a:chOff x="2372530" y="95622"/>
            <a:chExt cx="3415600" cy="316323"/>
          </a:xfrm>
        </p:grpSpPr>
        <p:grpSp>
          <p:nvGrpSpPr>
            <p:cNvPr id="243" name="Group 242"/>
            <p:cNvGrpSpPr/>
            <p:nvPr/>
          </p:nvGrpSpPr>
          <p:grpSpPr>
            <a:xfrm>
              <a:off x="2372530" y="95622"/>
              <a:ext cx="3415600" cy="316323"/>
              <a:chOff x="2372530" y="95622"/>
              <a:chExt cx="3415600" cy="316323"/>
            </a:xfrm>
          </p:grpSpPr>
          <p:cxnSp>
            <p:nvCxnSpPr>
              <p:cNvPr id="245" name="Straight Arrow Connector 24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5788130" y="95622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2374783" y="10416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TextBox 243"/>
            <p:cNvSpPr txBox="1"/>
            <p:nvPr/>
          </p:nvSpPr>
          <p:spPr>
            <a:xfrm>
              <a:off x="3763323" y="153473"/>
              <a:ext cx="763945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 smtClean="0"/>
                <a:t>28.5 m</a:t>
              </a:r>
              <a:endParaRPr lang="en-US" sz="1400" dirty="0"/>
            </a:p>
          </p:txBody>
        </p:sp>
      </p:grpSp>
      <p:cxnSp>
        <p:nvCxnSpPr>
          <p:cNvPr id="248" name="Straight Connector 247"/>
          <p:cNvCxnSpPr>
            <a:cxnSpLocks noChangeAspect="1"/>
          </p:cNvCxnSpPr>
          <p:nvPr/>
        </p:nvCxnSpPr>
        <p:spPr>
          <a:xfrm>
            <a:off x="1613322" y="4211020"/>
            <a:ext cx="5400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/>
          <p:cNvSpPr txBox="1"/>
          <p:nvPr/>
        </p:nvSpPr>
        <p:spPr>
          <a:xfrm>
            <a:off x="3607148" y="3645140"/>
            <a:ext cx="1347189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Freedom Shrine</a:t>
            </a:r>
            <a:endParaRPr lang="en-US" sz="1400" dirty="0"/>
          </a:p>
        </p:txBody>
      </p:sp>
      <p:cxnSp>
        <p:nvCxnSpPr>
          <p:cNvPr id="283" name="Straight Arrow Connector 282"/>
          <p:cNvCxnSpPr>
            <a:stCxn id="280" idx="1"/>
          </p:cNvCxnSpPr>
          <p:nvPr/>
        </p:nvCxnSpPr>
        <p:spPr>
          <a:xfrm flipH="1">
            <a:off x="2504104" y="3799029"/>
            <a:ext cx="1103044" cy="399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/>
          <p:cNvSpPr txBox="1"/>
          <p:nvPr/>
        </p:nvSpPr>
        <p:spPr>
          <a:xfrm>
            <a:off x="3607148" y="3943429"/>
            <a:ext cx="174564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(-63.7, -68.6, -1.28)</a:t>
            </a:r>
            <a:endParaRPr lang="en-US" sz="1400" b="1" dirty="0"/>
          </a:p>
        </p:txBody>
      </p:sp>
      <p:cxnSp>
        <p:nvCxnSpPr>
          <p:cNvPr id="289" name="Straight Connector 288"/>
          <p:cNvCxnSpPr/>
          <p:nvPr/>
        </p:nvCxnSpPr>
        <p:spPr>
          <a:xfrm rot="5400000" flipV="1">
            <a:off x="2566676" y="5496204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6" name="Group 295"/>
          <p:cNvGrpSpPr/>
          <p:nvPr/>
        </p:nvGrpSpPr>
        <p:grpSpPr>
          <a:xfrm>
            <a:off x="6188815" y="954895"/>
            <a:ext cx="4042222" cy="318592"/>
            <a:chOff x="2372530" y="101899"/>
            <a:chExt cx="3415603" cy="318592"/>
          </a:xfrm>
        </p:grpSpPr>
        <p:grpSp>
          <p:nvGrpSpPr>
            <p:cNvPr id="297" name="Group 296"/>
            <p:cNvGrpSpPr/>
            <p:nvPr/>
          </p:nvGrpSpPr>
          <p:grpSpPr>
            <a:xfrm>
              <a:off x="2372530" y="112713"/>
              <a:ext cx="3415603" cy="307778"/>
              <a:chOff x="2372530" y="112713"/>
              <a:chExt cx="3415603" cy="307778"/>
            </a:xfrm>
          </p:grpSpPr>
          <p:cxnSp>
            <p:nvCxnSpPr>
              <p:cNvPr id="299" name="Straight Arrow Connector 29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>
                <a:off x="5788133" y="112713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8" name="TextBox 297"/>
            <p:cNvSpPr txBox="1"/>
            <p:nvPr/>
          </p:nvSpPr>
          <p:spPr>
            <a:xfrm>
              <a:off x="3774498" y="101899"/>
              <a:ext cx="638674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44.7 m</a:t>
              </a:r>
              <a:endParaRPr lang="en-US" sz="1400" dirty="0"/>
            </a:p>
          </p:txBody>
        </p:sp>
      </p:grpSp>
      <p:cxnSp>
        <p:nvCxnSpPr>
          <p:cNvPr id="302" name="Straight Connector 301"/>
          <p:cNvCxnSpPr>
            <a:cxnSpLocks noChangeAspect="1"/>
          </p:cNvCxnSpPr>
          <p:nvPr/>
        </p:nvCxnSpPr>
        <p:spPr>
          <a:xfrm flipV="1">
            <a:off x="10246144" y="4020699"/>
            <a:ext cx="0" cy="1476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 rot="5400000">
            <a:off x="1161654" y="4701639"/>
            <a:ext cx="1305101" cy="318592"/>
            <a:chOff x="2372530" y="101899"/>
            <a:chExt cx="3415600" cy="318592"/>
          </a:xfrm>
        </p:grpSpPr>
        <p:grpSp>
          <p:nvGrpSpPr>
            <p:cNvPr id="304" name="Group 303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06" name="Straight Arrow Connector 305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5" name="TextBox 304"/>
            <p:cNvSpPr txBox="1"/>
            <p:nvPr/>
          </p:nvSpPr>
          <p:spPr>
            <a:xfrm>
              <a:off x="3078293" y="101899"/>
              <a:ext cx="199997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14.5 m</a:t>
              </a:r>
              <a:endParaRPr lang="en-US" sz="1400" dirty="0"/>
            </a:p>
          </p:txBody>
        </p:sp>
      </p:grpSp>
      <p:cxnSp>
        <p:nvCxnSpPr>
          <p:cNvPr id="107" name="Straight Connector 106"/>
          <p:cNvCxnSpPr>
            <a:cxnSpLocks noChangeAspect="1"/>
          </p:cNvCxnSpPr>
          <p:nvPr/>
        </p:nvCxnSpPr>
        <p:spPr>
          <a:xfrm flipV="1">
            <a:off x="10243506" y="924699"/>
            <a:ext cx="884" cy="3096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cxnSpLocks noChangeAspect="1"/>
          </p:cNvCxnSpPr>
          <p:nvPr/>
        </p:nvCxnSpPr>
        <p:spPr>
          <a:xfrm>
            <a:off x="6199037" y="924699"/>
            <a:ext cx="4032000" cy="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 flipV="1">
            <a:off x="6001158" y="918675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cxnSpLocks noChangeAspect="1"/>
          </p:cNvCxnSpPr>
          <p:nvPr/>
        </p:nvCxnSpPr>
        <p:spPr>
          <a:xfrm>
            <a:off x="1615310" y="924699"/>
            <a:ext cx="4572000" cy="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 rot="16200000">
            <a:off x="5907501" y="275587"/>
            <a:ext cx="534149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15" name="Group 114"/>
          <p:cNvGrpSpPr/>
          <p:nvPr/>
        </p:nvGrpSpPr>
        <p:grpSpPr>
          <a:xfrm rot="5400000" flipV="1">
            <a:off x="10548346" y="696257"/>
            <a:ext cx="432204" cy="513526"/>
            <a:chOff x="3053456" y="1590814"/>
            <a:chExt cx="668813" cy="513526"/>
          </a:xfrm>
        </p:grpSpPr>
        <p:grpSp>
          <p:nvGrpSpPr>
            <p:cNvPr id="116" name="Group 115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Right Arrow 120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121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" name="Right Arrow 122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/>
          <p:cNvGrpSpPr/>
          <p:nvPr/>
        </p:nvGrpSpPr>
        <p:grpSpPr>
          <a:xfrm flipV="1">
            <a:off x="5635906" y="1127336"/>
            <a:ext cx="432204" cy="513526"/>
            <a:chOff x="3053456" y="1590814"/>
            <a:chExt cx="668813" cy="513526"/>
          </a:xfrm>
        </p:grpSpPr>
        <p:grpSp>
          <p:nvGrpSpPr>
            <p:cNvPr id="135" name="Group 134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Right Arrow 135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7" name="Group 136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142" name="Straight Connector 141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Right Arrow 139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7" name="Straight Connector 166"/>
          <p:cNvCxnSpPr>
            <a:cxnSpLocks noChangeAspect="1"/>
          </p:cNvCxnSpPr>
          <p:nvPr/>
        </p:nvCxnSpPr>
        <p:spPr>
          <a:xfrm flipV="1">
            <a:off x="1627943" y="935020"/>
            <a:ext cx="934" cy="3276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ight Arrow 167"/>
          <p:cNvSpPr/>
          <p:nvPr/>
        </p:nvSpPr>
        <p:spPr>
          <a:xfrm rot="5400000" flipH="1" flipV="1">
            <a:off x="5959032" y="426137"/>
            <a:ext cx="439397" cy="91374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6425915" y="201058"/>
            <a:ext cx="97962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Biology</a:t>
            </a:r>
            <a:endParaRPr lang="en-US" sz="1400" dirty="0"/>
          </a:p>
        </p:txBody>
      </p:sp>
      <p:sp>
        <p:nvSpPr>
          <p:cNvPr id="170" name="Rectangle 169"/>
          <p:cNvSpPr/>
          <p:nvPr/>
        </p:nvSpPr>
        <p:spPr>
          <a:xfrm>
            <a:off x="636871" y="1100116"/>
            <a:ext cx="730666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1" name="Right Arrow 170"/>
          <p:cNvSpPr/>
          <p:nvPr/>
        </p:nvSpPr>
        <p:spPr>
          <a:xfrm flipH="1" flipV="1">
            <a:off x="745566" y="1234429"/>
            <a:ext cx="439397" cy="91374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159647" y="678262"/>
            <a:ext cx="118242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Tech Wing</a:t>
            </a:r>
            <a:endParaRPr lang="en-US" sz="1400" dirty="0"/>
          </a:p>
        </p:txBody>
      </p:sp>
      <p:cxnSp>
        <p:nvCxnSpPr>
          <p:cNvPr id="173" name="Straight Connector 172"/>
          <p:cNvCxnSpPr/>
          <p:nvPr/>
        </p:nvCxnSpPr>
        <p:spPr>
          <a:xfrm rot="10800000" flipV="1">
            <a:off x="1254490" y="4210029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0800000" flipV="1">
            <a:off x="2145709" y="4209572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cxnSpLocks noChangeAspect="1"/>
          </p:cNvCxnSpPr>
          <p:nvPr/>
        </p:nvCxnSpPr>
        <p:spPr>
          <a:xfrm flipV="1">
            <a:off x="2155990" y="5496699"/>
            <a:ext cx="0" cy="720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130293" y="5994919"/>
            <a:ext cx="142786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Upper Guidance</a:t>
            </a:r>
            <a:endParaRPr lang="en-US" sz="1400" dirty="0"/>
          </a:p>
        </p:txBody>
      </p:sp>
      <p:cxnSp>
        <p:nvCxnSpPr>
          <p:cNvPr id="193" name="Straight Arrow Connector 192"/>
          <p:cNvCxnSpPr/>
          <p:nvPr/>
        </p:nvCxnSpPr>
        <p:spPr>
          <a:xfrm>
            <a:off x="1543790" y="6176130"/>
            <a:ext cx="582072" cy="213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151326" y="6298480"/>
            <a:ext cx="1606735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(-66.5, -90.9, -3.43)</a:t>
            </a:r>
            <a:endParaRPr lang="en-US" sz="1400" b="1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2000509" y="5033519"/>
            <a:ext cx="923529" cy="343485"/>
            <a:chOff x="115560" y="4062358"/>
            <a:chExt cx="846859" cy="331239"/>
          </a:xfrm>
        </p:grpSpPr>
        <p:grpSp>
          <p:nvGrpSpPr>
            <p:cNvPr id="196" name="Group 195"/>
            <p:cNvGrpSpPr/>
            <p:nvPr/>
          </p:nvGrpSpPr>
          <p:grpSpPr>
            <a:xfrm>
              <a:off x="115560" y="4062358"/>
              <a:ext cx="689938" cy="331239"/>
              <a:chOff x="1914078" y="696708"/>
              <a:chExt cx="2111605" cy="331239"/>
            </a:xfrm>
          </p:grpSpPr>
          <p:cxnSp>
            <p:nvCxnSpPr>
              <p:cNvPr id="199" name="Straight Arrow Connector 198"/>
              <p:cNvCxnSpPr/>
              <p:nvPr/>
            </p:nvCxnSpPr>
            <p:spPr>
              <a:xfrm flipV="1">
                <a:off x="1914078" y="859374"/>
                <a:ext cx="468362" cy="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4025683" y="720170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363740" y="69670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7" name="TextBox 196"/>
            <p:cNvSpPr txBox="1"/>
            <p:nvPr/>
          </p:nvSpPr>
          <p:spPr>
            <a:xfrm>
              <a:off x="362471" y="4101913"/>
              <a:ext cx="368126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800" dirty="0" smtClean="0"/>
                <a:t>6.5 m</a:t>
              </a:r>
              <a:endParaRPr lang="en-US" sz="800" dirty="0"/>
            </a:p>
          </p:txBody>
        </p:sp>
        <p:cxnSp>
          <p:nvCxnSpPr>
            <p:cNvPr id="198" name="Straight Arrow Connector 197"/>
            <p:cNvCxnSpPr/>
            <p:nvPr/>
          </p:nvCxnSpPr>
          <p:spPr>
            <a:xfrm flipH="1" flipV="1">
              <a:off x="809388" y="4243114"/>
              <a:ext cx="153031" cy="5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2" name="Straight Connector 201"/>
          <p:cNvCxnSpPr/>
          <p:nvPr/>
        </p:nvCxnSpPr>
        <p:spPr>
          <a:xfrm rot="5400000" flipV="1">
            <a:off x="1975690" y="4024649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 flipV="1">
            <a:off x="4547830" y="5661375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5400000" flipV="1">
            <a:off x="5692472" y="5672305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4727334" y="5746863"/>
            <a:ext cx="1138412" cy="316323"/>
            <a:chOff x="2372530" y="95622"/>
            <a:chExt cx="3415600" cy="316323"/>
          </a:xfrm>
        </p:grpSpPr>
        <p:grpSp>
          <p:nvGrpSpPr>
            <p:cNvPr id="206" name="Group 205"/>
            <p:cNvGrpSpPr/>
            <p:nvPr/>
          </p:nvGrpSpPr>
          <p:grpSpPr>
            <a:xfrm>
              <a:off x="2372530" y="95622"/>
              <a:ext cx="3415600" cy="316323"/>
              <a:chOff x="2372530" y="95622"/>
              <a:chExt cx="3415600" cy="316323"/>
            </a:xfrm>
          </p:grpSpPr>
          <p:cxnSp>
            <p:nvCxnSpPr>
              <p:cNvPr id="208" name="Straight Arrow Connector 207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5788130" y="95622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374783" y="10416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TextBox 206"/>
            <p:cNvSpPr txBox="1"/>
            <p:nvPr/>
          </p:nvSpPr>
          <p:spPr>
            <a:xfrm>
              <a:off x="3344022" y="154255"/>
              <a:ext cx="1683479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 smtClean="0"/>
                <a:t>12.7 m</a:t>
              </a:r>
              <a:endParaRPr lang="en-US" sz="1400" dirty="0"/>
            </a:p>
          </p:txBody>
        </p:sp>
      </p:grpSp>
      <p:sp>
        <p:nvSpPr>
          <p:cNvPr id="232" name="TextBox 231"/>
          <p:cNvSpPr txBox="1"/>
          <p:nvPr/>
        </p:nvSpPr>
        <p:spPr>
          <a:xfrm>
            <a:off x="5599520" y="6281684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English Office</a:t>
            </a:r>
            <a:endParaRPr lang="en-US" sz="1400" dirty="0"/>
          </a:p>
        </p:txBody>
      </p:sp>
      <p:sp>
        <p:nvSpPr>
          <p:cNvPr id="235" name="TextBox 234"/>
          <p:cNvSpPr txBox="1"/>
          <p:nvPr/>
        </p:nvSpPr>
        <p:spPr>
          <a:xfrm>
            <a:off x="6849316" y="6282284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(-31, -84.4, -3.43)</a:t>
            </a:r>
            <a:endParaRPr lang="en-US" sz="1400" b="1" dirty="0"/>
          </a:p>
        </p:txBody>
      </p:sp>
      <p:sp>
        <p:nvSpPr>
          <p:cNvPr id="237" name="TextBox 236"/>
          <p:cNvSpPr txBox="1"/>
          <p:nvPr/>
        </p:nvSpPr>
        <p:spPr>
          <a:xfrm>
            <a:off x="119225" y="4643900"/>
            <a:ext cx="142786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Cafeteria</a:t>
            </a:r>
            <a:endParaRPr lang="en-US" sz="1400" dirty="0"/>
          </a:p>
        </p:txBody>
      </p:sp>
      <p:cxnSp>
        <p:nvCxnSpPr>
          <p:cNvPr id="249" name="Straight Arrow Connector 248"/>
          <p:cNvCxnSpPr/>
          <p:nvPr/>
        </p:nvCxnSpPr>
        <p:spPr>
          <a:xfrm flipV="1">
            <a:off x="492194" y="4257309"/>
            <a:ext cx="747581" cy="3813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Box 251"/>
          <p:cNvSpPr txBox="1"/>
          <p:nvPr/>
        </p:nvSpPr>
        <p:spPr>
          <a:xfrm>
            <a:off x="130292" y="4947461"/>
            <a:ext cx="14538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(-74, -68.6, -3.43)</a:t>
            </a:r>
            <a:endParaRPr lang="en-US" sz="1400" b="1" dirty="0"/>
          </a:p>
        </p:txBody>
      </p:sp>
      <p:cxnSp>
        <p:nvCxnSpPr>
          <p:cNvPr id="253" name="Straight Arrow Connector 252"/>
          <p:cNvCxnSpPr/>
          <p:nvPr/>
        </p:nvCxnSpPr>
        <p:spPr>
          <a:xfrm flipH="1" flipV="1">
            <a:off x="5885840" y="5884235"/>
            <a:ext cx="289355" cy="3759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2633684" y="2735767"/>
            <a:ext cx="1347189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Library</a:t>
            </a:r>
            <a:endParaRPr lang="en-US" sz="1400" dirty="0"/>
          </a:p>
        </p:txBody>
      </p:sp>
      <p:cxnSp>
        <p:nvCxnSpPr>
          <p:cNvPr id="261" name="Straight Arrow Connector 260"/>
          <p:cNvCxnSpPr>
            <a:stCxn id="254" idx="1"/>
          </p:cNvCxnSpPr>
          <p:nvPr/>
        </p:nvCxnSpPr>
        <p:spPr>
          <a:xfrm flipH="1">
            <a:off x="2191191" y="2889656"/>
            <a:ext cx="442493" cy="9280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/>
          <p:cNvSpPr txBox="1"/>
          <p:nvPr/>
        </p:nvSpPr>
        <p:spPr>
          <a:xfrm>
            <a:off x="2633684" y="3034056"/>
            <a:ext cx="174564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(-66.5, -66, -3.43)</a:t>
            </a:r>
            <a:endParaRPr lang="en-US" sz="1400" b="1" dirty="0"/>
          </a:p>
        </p:txBody>
      </p:sp>
      <p:grpSp>
        <p:nvGrpSpPr>
          <p:cNvPr id="22" name="Group 21"/>
          <p:cNvGrpSpPr/>
          <p:nvPr/>
        </p:nvGrpSpPr>
        <p:grpSpPr>
          <a:xfrm rot="5400000" flipH="1">
            <a:off x="10575393" y="3775026"/>
            <a:ext cx="311452" cy="510891"/>
            <a:chOff x="10925368" y="2578576"/>
            <a:chExt cx="311452" cy="510891"/>
          </a:xfrm>
        </p:grpSpPr>
        <p:grpSp>
          <p:nvGrpSpPr>
            <p:cNvPr id="264" name="Group 263"/>
            <p:cNvGrpSpPr/>
            <p:nvPr/>
          </p:nvGrpSpPr>
          <p:grpSpPr>
            <a:xfrm rot="16200000">
              <a:off x="10861130" y="2676559"/>
              <a:ext cx="439927" cy="311452"/>
              <a:chOff x="7685311" y="46519"/>
              <a:chExt cx="631371" cy="845814"/>
            </a:xfrm>
          </p:grpSpPr>
          <p:cxnSp>
            <p:nvCxnSpPr>
              <p:cNvPr id="273" name="Straight Connector 272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5" name="Right Arrow 264"/>
            <p:cNvSpPr/>
            <p:nvPr/>
          </p:nvSpPr>
          <p:spPr>
            <a:xfrm rot="16200000" flipH="1">
              <a:off x="10822378" y="2785907"/>
              <a:ext cx="510891" cy="96230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8" name="Straight Connector 277"/>
          <p:cNvCxnSpPr/>
          <p:nvPr/>
        </p:nvCxnSpPr>
        <p:spPr>
          <a:xfrm flipV="1">
            <a:off x="10057055" y="4023422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/>
          <p:cNvSpPr/>
          <p:nvPr/>
        </p:nvSpPr>
        <p:spPr>
          <a:xfrm>
            <a:off x="10422106" y="3856052"/>
            <a:ext cx="1451710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81" name="Straight Connector 280"/>
          <p:cNvCxnSpPr/>
          <p:nvPr/>
        </p:nvCxnSpPr>
        <p:spPr>
          <a:xfrm rot="5400000" flipV="1">
            <a:off x="11352560" y="4197551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10417055" y="4024841"/>
            <a:ext cx="1116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10650598" y="6029597"/>
            <a:ext cx="792983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AED</a:t>
            </a:r>
            <a:endParaRPr lang="en-US" sz="1400" dirty="0"/>
          </a:p>
        </p:txBody>
      </p:sp>
      <p:cxnSp>
        <p:nvCxnSpPr>
          <p:cNvPr id="286" name="Straight Arrow Connector 285"/>
          <p:cNvCxnSpPr>
            <a:stCxn id="285" idx="0"/>
          </p:cNvCxnSpPr>
          <p:nvPr/>
        </p:nvCxnSpPr>
        <p:spPr>
          <a:xfrm flipV="1">
            <a:off x="11047090" y="4531334"/>
            <a:ext cx="474054" cy="14982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Box 289"/>
          <p:cNvSpPr txBox="1"/>
          <p:nvPr/>
        </p:nvSpPr>
        <p:spPr>
          <a:xfrm>
            <a:off x="10275288" y="6337374"/>
            <a:ext cx="1598528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(35.5, -68, -3.23)</a:t>
            </a:r>
            <a:endParaRPr lang="en-US" sz="1400" b="1" dirty="0"/>
          </a:p>
        </p:txBody>
      </p:sp>
      <p:grpSp>
        <p:nvGrpSpPr>
          <p:cNvPr id="291" name="Group 290"/>
          <p:cNvGrpSpPr/>
          <p:nvPr/>
        </p:nvGrpSpPr>
        <p:grpSpPr>
          <a:xfrm>
            <a:off x="1631527" y="956741"/>
            <a:ext cx="4543048" cy="318592"/>
            <a:chOff x="2372530" y="101899"/>
            <a:chExt cx="3415603" cy="318592"/>
          </a:xfrm>
        </p:grpSpPr>
        <p:grpSp>
          <p:nvGrpSpPr>
            <p:cNvPr id="292" name="Group 291"/>
            <p:cNvGrpSpPr/>
            <p:nvPr/>
          </p:nvGrpSpPr>
          <p:grpSpPr>
            <a:xfrm>
              <a:off x="2372530" y="112713"/>
              <a:ext cx="3415603" cy="307778"/>
              <a:chOff x="2372530" y="112713"/>
              <a:chExt cx="3415603" cy="307778"/>
            </a:xfrm>
          </p:grpSpPr>
          <p:cxnSp>
            <p:nvCxnSpPr>
              <p:cNvPr id="295" name="Straight Arrow Connector 29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>
                <a:off x="5788133" y="112713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TextBox 292"/>
            <p:cNvSpPr txBox="1"/>
            <p:nvPr/>
          </p:nvSpPr>
          <p:spPr>
            <a:xfrm>
              <a:off x="3849455" y="101899"/>
              <a:ext cx="54483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50.8 m</a:t>
              </a:r>
              <a:endParaRPr lang="en-US" sz="1400" dirty="0"/>
            </a:p>
          </p:txBody>
        </p:sp>
      </p:grpSp>
      <p:cxnSp>
        <p:nvCxnSpPr>
          <p:cNvPr id="314" name="Straight Connector 313"/>
          <p:cNvCxnSpPr/>
          <p:nvPr/>
        </p:nvCxnSpPr>
        <p:spPr>
          <a:xfrm rot="5400000" flipV="1">
            <a:off x="9037324" y="756521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8009936" y="1489080"/>
            <a:ext cx="120788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Mrs. Hedin</a:t>
            </a:r>
            <a:endParaRPr lang="en-US" sz="1400" dirty="0"/>
          </a:p>
        </p:txBody>
      </p:sp>
      <p:sp>
        <p:nvSpPr>
          <p:cNvPr id="316" name="TextBox 315"/>
          <p:cNvSpPr txBox="1"/>
          <p:nvPr/>
        </p:nvSpPr>
        <p:spPr>
          <a:xfrm>
            <a:off x="2600635" y="1583555"/>
            <a:ext cx="120788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Mr. Panzer</a:t>
            </a:r>
            <a:endParaRPr lang="en-US" sz="1400" dirty="0"/>
          </a:p>
        </p:txBody>
      </p:sp>
      <p:cxnSp>
        <p:nvCxnSpPr>
          <p:cNvPr id="317" name="Straight Arrow Connector 316"/>
          <p:cNvCxnSpPr/>
          <p:nvPr/>
        </p:nvCxnSpPr>
        <p:spPr>
          <a:xfrm flipH="1">
            <a:off x="1978336" y="1791360"/>
            <a:ext cx="620485" cy="818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 rot="10800000" flipV="1">
            <a:off x="1625863" y="2599947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Arrow Connector 318"/>
          <p:cNvCxnSpPr/>
          <p:nvPr/>
        </p:nvCxnSpPr>
        <p:spPr>
          <a:xfrm flipV="1">
            <a:off x="8562270" y="750754"/>
            <a:ext cx="623751" cy="7537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oup 319"/>
          <p:cNvGrpSpPr/>
          <p:nvPr/>
        </p:nvGrpSpPr>
        <p:grpSpPr>
          <a:xfrm rot="5400000">
            <a:off x="-164972" y="2402804"/>
            <a:ext cx="3286101" cy="318589"/>
            <a:chOff x="2372530" y="101902"/>
            <a:chExt cx="3415600" cy="318589"/>
          </a:xfrm>
        </p:grpSpPr>
        <p:grpSp>
          <p:nvGrpSpPr>
            <p:cNvPr id="321" name="Group 320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23" name="Straight Arrow Connector 322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2" name="TextBox 321"/>
            <p:cNvSpPr txBox="1"/>
            <p:nvPr/>
          </p:nvSpPr>
          <p:spPr>
            <a:xfrm>
              <a:off x="3670314" y="101902"/>
              <a:ext cx="81558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36.3 m</a:t>
              </a:r>
              <a:endParaRPr lang="en-US" sz="1400" dirty="0"/>
            </a:p>
          </p:txBody>
        </p:sp>
      </p:grpSp>
      <p:grpSp>
        <p:nvGrpSpPr>
          <p:cNvPr id="326" name="Group 325"/>
          <p:cNvGrpSpPr/>
          <p:nvPr/>
        </p:nvGrpSpPr>
        <p:grpSpPr>
          <a:xfrm rot="5400000">
            <a:off x="8421675" y="2312987"/>
            <a:ext cx="3102282" cy="318589"/>
            <a:chOff x="2372530" y="101902"/>
            <a:chExt cx="3415600" cy="318589"/>
          </a:xfrm>
        </p:grpSpPr>
        <p:grpSp>
          <p:nvGrpSpPr>
            <p:cNvPr id="327" name="Group 326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29" name="Straight Arrow Connector 32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8" name="TextBox 327"/>
            <p:cNvSpPr txBox="1"/>
            <p:nvPr/>
          </p:nvSpPr>
          <p:spPr>
            <a:xfrm>
              <a:off x="3670314" y="101902"/>
              <a:ext cx="815581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34.3 m</a:t>
              </a:r>
              <a:endParaRPr lang="en-US" sz="1400" dirty="0"/>
            </a:p>
          </p:txBody>
        </p:sp>
      </p:grpSp>
      <p:grpSp>
        <p:nvGrpSpPr>
          <p:cNvPr id="332" name="Group 331"/>
          <p:cNvGrpSpPr/>
          <p:nvPr/>
        </p:nvGrpSpPr>
        <p:grpSpPr>
          <a:xfrm rot="5400000">
            <a:off x="9241079" y="4592410"/>
            <a:ext cx="1460333" cy="318592"/>
            <a:chOff x="2372530" y="101899"/>
            <a:chExt cx="3415600" cy="318592"/>
          </a:xfrm>
        </p:grpSpPr>
        <p:grpSp>
          <p:nvGrpSpPr>
            <p:cNvPr id="333" name="Group 33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35" name="Straight Arrow Connector 33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4" name="TextBox 333"/>
            <p:cNvSpPr txBox="1"/>
            <p:nvPr/>
          </p:nvSpPr>
          <p:spPr>
            <a:xfrm>
              <a:off x="3078293" y="101899"/>
              <a:ext cx="199997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16.5 m</a:t>
              </a:r>
              <a:endParaRPr lang="en-US" sz="1400" dirty="0"/>
            </a:p>
          </p:txBody>
        </p:sp>
      </p:grpSp>
      <p:sp>
        <p:nvSpPr>
          <p:cNvPr id="338" name="TextBox 337"/>
          <p:cNvSpPr txBox="1"/>
          <p:nvPr/>
        </p:nvSpPr>
        <p:spPr>
          <a:xfrm>
            <a:off x="6229953" y="1772049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(-21.5, -34.2, -3.43)</a:t>
            </a:r>
            <a:endParaRPr lang="en-US" sz="1400" b="1" dirty="0"/>
          </a:p>
        </p:txBody>
      </p:sp>
      <p:sp>
        <p:nvSpPr>
          <p:cNvPr id="339" name="TextBox 338"/>
          <p:cNvSpPr txBox="1"/>
          <p:nvPr/>
        </p:nvSpPr>
        <p:spPr>
          <a:xfrm>
            <a:off x="6232900" y="1463911"/>
            <a:ext cx="120788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Art Office</a:t>
            </a:r>
            <a:endParaRPr lang="en-US" sz="1400" dirty="0"/>
          </a:p>
        </p:txBody>
      </p:sp>
      <p:cxnSp>
        <p:nvCxnSpPr>
          <p:cNvPr id="340" name="Straight Arrow Connector 339"/>
          <p:cNvCxnSpPr/>
          <p:nvPr/>
        </p:nvCxnSpPr>
        <p:spPr>
          <a:xfrm flipH="1" flipV="1">
            <a:off x="6239443" y="1209808"/>
            <a:ext cx="545791" cy="2695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10439970" y="3473063"/>
            <a:ext cx="137792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 Gym/Nurse</a:t>
            </a:r>
            <a:endParaRPr lang="en-US" sz="1400" dirty="0"/>
          </a:p>
        </p:txBody>
      </p:sp>
      <p:sp>
        <p:nvSpPr>
          <p:cNvPr id="342" name="Right Arrow 341"/>
          <p:cNvSpPr/>
          <p:nvPr/>
        </p:nvSpPr>
        <p:spPr>
          <a:xfrm flipV="1">
            <a:off x="11598197" y="3581129"/>
            <a:ext cx="439397" cy="91374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3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174"/>
          <p:cNvSpPr/>
          <p:nvPr/>
        </p:nvSpPr>
        <p:spPr>
          <a:xfrm rot="16200000">
            <a:off x="4111420" y="3051506"/>
            <a:ext cx="1583086" cy="83642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5321173" y="3894210"/>
            <a:ext cx="5616000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>
            <a:cxnSpLocks noChangeAspect="1"/>
          </p:cNvCxnSpPr>
          <p:nvPr/>
        </p:nvCxnSpPr>
        <p:spPr>
          <a:xfrm flipV="1">
            <a:off x="4999430" y="2794131"/>
            <a:ext cx="0" cy="1296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5010096" y="4088240"/>
            <a:ext cx="576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rot="5400000">
            <a:off x="4310845" y="4288641"/>
            <a:ext cx="688968" cy="307777"/>
            <a:chOff x="2372530" y="112714"/>
            <a:chExt cx="3415600" cy="307777"/>
          </a:xfrm>
        </p:grpSpPr>
        <p:grpSp>
          <p:nvGrpSpPr>
            <p:cNvPr id="40" name="Group 3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3078290" y="178842"/>
              <a:ext cx="1999975" cy="15388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000" dirty="0" smtClean="0"/>
                <a:t>7.8 m</a:t>
              </a:r>
              <a:endParaRPr lang="en-US" sz="1000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9639168" y="2588995"/>
            <a:ext cx="1035517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-3.43 m</a:t>
            </a:r>
            <a:endParaRPr lang="en-US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500397" y="756463"/>
            <a:ext cx="527897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Floor </a:t>
            </a:r>
            <a:r>
              <a:rPr lang="en-US" b="1" dirty="0"/>
              <a:t>– </a:t>
            </a:r>
            <a:r>
              <a:rPr lang="en-US" b="1" dirty="0" smtClean="0"/>
              <a:t>Administration and Guidance</a:t>
            </a:r>
            <a:endParaRPr lang="en-US" b="1" dirty="0"/>
          </a:p>
        </p:txBody>
      </p:sp>
      <p:cxnSp>
        <p:nvCxnSpPr>
          <p:cNvPr id="118" name="Straight Connector 117"/>
          <p:cNvCxnSpPr/>
          <p:nvPr/>
        </p:nvCxnSpPr>
        <p:spPr>
          <a:xfrm rot="10800000" flipV="1">
            <a:off x="4991514" y="4313240"/>
            <a:ext cx="3708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580628" y="4646383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Briskey</a:t>
            </a:r>
            <a:endParaRPr lang="en-US" sz="1400" dirty="0"/>
          </a:p>
        </p:txBody>
      </p:sp>
      <p:cxnSp>
        <p:nvCxnSpPr>
          <p:cNvPr id="120" name="Straight Arrow Connector 119"/>
          <p:cNvCxnSpPr/>
          <p:nvPr/>
        </p:nvCxnSpPr>
        <p:spPr>
          <a:xfrm flipV="1">
            <a:off x="6824281" y="4418321"/>
            <a:ext cx="727118" cy="37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cxnSpLocks noChangeAspect="1"/>
          </p:cNvCxnSpPr>
          <p:nvPr/>
        </p:nvCxnSpPr>
        <p:spPr>
          <a:xfrm>
            <a:off x="5586096" y="4081979"/>
            <a:ext cx="54000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9152322" y="4290583"/>
            <a:ext cx="432204" cy="513526"/>
            <a:chOff x="3053456" y="1590814"/>
            <a:chExt cx="668813" cy="513526"/>
          </a:xfrm>
        </p:grpSpPr>
        <p:grpSp>
          <p:nvGrpSpPr>
            <p:cNvPr id="177" name="Group 176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8" name="Right Arrow 177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9" name="Group 178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0" name="Right Arrow 179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4318480" y="2413745"/>
            <a:ext cx="840766" cy="343485"/>
            <a:chOff x="115560" y="4062358"/>
            <a:chExt cx="846859" cy="331239"/>
          </a:xfrm>
        </p:grpSpPr>
        <p:grpSp>
          <p:nvGrpSpPr>
            <p:cNvPr id="227" name="Group 226"/>
            <p:cNvGrpSpPr/>
            <p:nvPr/>
          </p:nvGrpSpPr>
          <p:grpSpPr>
            <a:xfrm>
              <a:off x="115560" y="4062358"/>
              <a:ext cx="689938" cy="331239"/>
              <a:chOff x="1914078" y="696708"/>
              <a:chExt cx="2111605" cy="331239"/>
            </a:xfrm>
          </p:grpSpPr>
          <p:cxnSp>
            <p:nvCxnSpPr>
              <p:cNvPr id="229" name="Straight Arrow Connector 228"/>
              <p:cNvCxnSpPr/>
              <p:nvPr/>
            </p:nvCxnSpPr>
            <p:spPr>
              <a:xfrm flipV="1">
                <a:off x="1914078" y="859374"/>
                <a:ext cx="468362" cy="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4025683" y="720170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>
                <a:off x="2363740" y="69670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8" name="TextBox 227"/>
            <p:cNvSpPr txBox="1"/>
            <p:nvPr/>
          </p:nvSpPr>
          <p:spPr>
            <a:xfrm>
              <a:off x="362471" y="4101913"/>
              <a:ext cx="368126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800" dirty="0" smtClean="0"/>
                <a:t>5.75 m</a:t>
              </a:r>
              <a:endParaRPr lang="en-US" sz="800" dirty="0"/>
            </a:p>
          </p:txBody>
        </p:sp>
        <p:cxnSp>
          <p:nvCxnSpPr>
            <p:cNvPr id="233" name="Straight Arrow Connector 232"/>
            <p:cNvCxnSpPr/>
            <p:nvPr/>
          </p:nvCxnSpPr>
          <p:spPr>
            <a:xfrm flipH="1" flipV="1">
              <a:off x="809388" y="4243114"/>
              <a:ext cx="153031" cy="5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TextBox 249"/>
          <p:cNvSpPr txBox="1"/>
          <p:nvPr/>
        </p:nvSpPr>
        <p:spPr>
          <a:xfrm>
            <a:off x="6791674" y="3102988"/>
            <a:ext cx="93053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Threshold</a:t>
            </a:r>
            <a:endParaRPr lang="en-US" sz="1400" dirty="0"/>
          </a:p>
        </p:txBody>
      </p:sp>
      <p:cxnSp>
        <p:nvCxnSpPr>
          <p:cNvPr id="251" name="Straight Arrow Connector 250"/>
          <p:cNvCxnSpPr/>
          <p:nvPr/>
        </p:nvCxnSpPr>
        <p:spPr>
          <a:xfrm flipH="1">
            <a:off x="5596404" y="3394112"/>
            <a:ext cx="1187063" cy="6025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TextBox 287"/>
          <p:cNvSpPr txBox="1"/>
          <p:nvPr/>
        </p:nvSpPr>
        <p:spPr>
          <a:xfrm>
            <a:off x="5580628" y="4954160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(-43.8, -84.4, -3.43)</a:t>
            </a:r>
            <a:endParaRPr lang="en-US" sz="1400" b="1" dirty="0"/>
          </a:p>
        </p:txBody>
      </p:sp>
      <p:grpSp>
        <p:nvGrpSpPr>
          <p:cNvPr id="242" name="Group 241"/>
          <p:cNvGrpSpPr/>
          <p:nvPr/>
        </p:nvGrpSpPr>
        <p:grpSpPr>
          <a:xfrm>
            <a:off x="5019830" y="4332150"/>
            <a:ext cx="2550912" cy="316323"/>
            <a:chOff x="2372530" y="95622"/>
            <a:chExt cx="3415600" cy="316323"/>
          </a:xfrm>
        </p:grpSpPr>
        <p:grpSp>
          <p:nvGrpSpPr>
            <p:cNvPr id="243" name="Group 242"/>
            <p:cNvGrpSpPr/>
            <p:nvPr/>
          </p:nvGrpSpPr>
          <p:grpSpPr>
            <a:xfrm>
              <a:off x="2372530" y="95622"/>
              <a:ext cx="3415600" cy="316323"/>
              <a:chOff x="2372530" y="95622"/>
              <a:chExt cx="3415600" cy="316323"/>
            </a:xfrm>
          </p:grpSpPr>
          <p:cxnSp>
            <p:nvCxnSpPr>
              <p:cNvPr id="245" name="Straight Arrow Connector 24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5788130" y="95622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2374783" y="10416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TextBox 243"/>
            <p:cNvSpPr txBox="1"/>
            <p:nvPr/>
          </p:nvSpPr>
          <p:spPr>
            <a:xfrm>
              <a:off x="3763323" y="153473"/>
              <a:ext cx="763945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 smtClean="0"/>
                <a:t>28.5 m</a:t>
              </a:r>
              <a:endParaRPr lang="en-US" sz="1400" dirty="0"/>
            </a:p>
          </p:txBody>
        </p:sp>
      </p:grpSp>
      <p:cxnSp>
        <p:nvCxnSpPr>
          <p:cNvPr id="248" name="Straight Connector 247"/>
          <p:cNvCxnSpPr>
            <a:cxnSpLocks noChangeAspect="1"/>
          </p:cNvCxnSpPr>
          <p:nvPr/>
        </p:nvCxnSpPr>
        <p:spPr>
          <a:xfrm>
            <a:off x="4456730" y="2795579"/>
            <a:ext cx="5400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/>
          <p:cNvSpPr txBox="1"/>
          <p:nvPr/>
        </p:nvSpPr>
        <p:spPr>
          <a:xfrm>
            <a:off x="6450556" y="2229699"/>
            <a:ext cx="1347189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Freedom Shrine</a:t>
            </a:r>
            <a:endParaRPr lang="en-US" sz="1400" dirty="0"/>
          </a:p>
        </p:txBody>
      </p:sp>
      <p:cxnSp>
        <p:nvCxnSpPr>
          <p:cNvPr id="283" name="Straight Arrow Connector 282"/>
          <p:cNvCxnSpPr>
            <a:stCxn id="280" idx="1"/>
          </p:cNvCxnSpPr>
          <p:nvPr/>
        </p:nvCxnSpPr>
        <p:spPr>
          <a:xfrm flipH="1">
            <a:off x="5347512" y="2383588"/>
            <a:ext cx="1103044" cy="399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/>
          <p:cNvSpPr txBox="1"/>
          <p:nvPr/>
        </p:nvSpPr>
        <p:spPr>
          <a:xfrm>
            <a:off x="6450556" y="2527988"/>
            <a:ext cx="174564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(-63.7, -68.6, -1.28)</a:t>
            </a:r>
            <a:endParaRPr lang="en-US" sz="1400" b="1" dirty="0"/>
          </a:p>
        </p:txBody>
      </p:sp>
      <p:cxnSp>
        <p:nvCxnSpPr>
          <p:cNvPr id="289" name="Straight Connector 288"/>
          <p:cNvCxnSpPr/>
          <p:nvPr/>
        </p:nvCxnSpPr>
        <p:spPr>
          <a:xfrm rot="5400000" flipV="1">
            <a:off x="5410084" y="4080763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 rot="5400000">
            <a:off x="4005062" y="3286198"/>
            <a:ext cx="1305101" cy="318592"/>
            <a:chOff x="2372530" y="101899"/>
            <a:chExt cx="3415600" cy="318592"/>
          </a:xfrm>
        </p:grpSpPr>
        <p:grpSp>
          <p:nvGrpSpPr>
            <p:cNvPr id="304" name="Group 303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06" name="Straight Arrow Connector 305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5" name="TextBox 304"/>
            <p:cNvSpPr txBox="1"/>
            <p:nvPr/>
          </p:nvSpPr>
          <p:spPr>
            <a:xfrm>
              <a:off x="3078293" y="101899"/>
              <a:ext cx="1999977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14.5 m</a:t>
              </a:r>
              <a:endParaRPr lang="en-US" sz="1400" dirty="0"/>
            </a:p>
          </p:txBody>
        </p:sp>
      </p:grpSp>
      <p:cxnSp>
        <p:nvCxnSpPr>
          <p:cNvPr id="173" name="Straight Connector 172"/>
          <p:cNvCxnSpPr/>
          <p:nvPr/>
        </p:nvCxnSpPr>
        <p:spPr>
          <a:xfrm rot="10800000" flipV="1">
            <a:off x="4097898" y="2794588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0800000" flipV="1">
            <a:off x="4989117" y="2794131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cxnSpLocks noChangeAspect="1"/>
          </p:cNvCxnSpPr>
          <p:nvPr/>
        </p:nvCxnSpPr>
        <p:spPr>
          <a:xfrm flipV="1">
            <a:off x="4999398" y="4081258"/>
            <a:ext cx="0" cy="720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3992507" y="5514987"/>
            <a:ext cx="142786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Upper Guidance</a:t>
            </a:r>
            <a:endParaRPr lang="en-US" sz="1400" dirty="0"/>
          </a:p>
        </p:txBody>
      </p:sp>
      <p:cxnSp>
        <p:nvCxnSpPr>
          <p:cNvPr id="193" name="Straight Arrow Connector 192"/>
          <p:cNvCxnSpPr/>
          <p:nvPr/>
        </p:nvCxnSpPr>
        <p:spPr>
          <a:xfrm flipV="1">
            <a:off x="4909197" y="4782053"/>
            <a:ext cx="60073" cy="731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013540" y="5818548"/>
            <a:ext cx="1606735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(-66.5, -90.9, -3.43)</a:t>
            </a:r>
            <a:endParaRPr lang="en-US" sz="1400" b="1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4843917" y="3618078"/>
            <a:ext cx="923529" cy="343485"/>
            <a:chOff x="115560" y="4062358"/>
            <a:chExt cx="846859" cy="331239"/>
          </a:xfrm>
        </p:grpSpPr>
        <p:grpSp>
          <p:nvGrpSpPr>
            <p:cNvPr id="196" name="Group 195"/>
            <p:cNvGrpSpPr/>
            <p:nvPr/>
          </p:nvGrpSpPr>
          <p:grpSpPr>
            <a:xfrm>
              <a:off x="115560" y="4062358"/>
              <a:ext cx="689938" cy="331239"/>
              <a:chOff x="1914078" y="696708"/>
              <a:chExt cx="2111605" cy="331239"/>
            </a:xfrm>
          </p:grpSpPr>
          <p:cxnSp>
            <p:nvCxnSpPr>
              <p:cNvPr id="199" name="Straight Arrow Connector 198"/>
              <p:cNvCxnSpPr/>
              <p:nvPr/>
            </p:nvCxnSpPr>
            <p:spPr>
              <a:xfrm flipV="1">
                <a:off x="1914078" y="859374"/>
                <a:ext cx="468362" cy="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4025683" y="720170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363740" y="69670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7" name="TextBox 196"/>
            <p:cNvSpPr txBox="1"/>
            <p:nvPr/>
          </p:nvSpPr>
          <p:spPr>
            <a:xfrm>
              <a:off x="362471" y="4101913"/>
              <a:ext cx="368126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800" dirty="0" smtClean="0"/>
                <a:t>6.5 m</a:t>
              </a:r>
              <a:endParaRPr lang="en-US" sz="800" dirty="0"/>
            </a:p>
          </p:txBody>
        </p:sp>
        <p:cxnSp>
          <p:nvCxnSpPr>
            <p:cNvPr id="198" name="Straight Arrow Connector 197"/>
            <p:cNvCxnSpPr/>
            <p:nvPr/>
          </p:nvCxnSpPr>
          <p:spPr>
            <a:xfrm flipH="1" flipV="1">
              <a:off x="809388" y="4243114"/>
              <a:ext cx="153031" cy="5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2" name="Straight Connector 201"/>
          <p:cNvCxnSpPr/>
          <p:nvPr/>
        </p:nvCxnSpPr>
        <p:spPr>
          <a:xfrm rot="5400000" flipV="1">
            <a:off x="4819098" y="2609208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 flipV="1">
            <a:off x="7391238" y="4245934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5400000" flipV="1">
            <a:off x="8535880" y="4256864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7570742" y="4331422"/>
            <a:ext cx="1138412" cy="316323"/>
            <a:chOff x="2372530" y="95622"/>
            <a:chExt cx="3415600" cy="316323"/>
          </a:xfrm>
        </p:grpSpPr>
        <p:grpSp>
          <p:nvGrpSpPr>
            <p:cNvPr id="206" name="Group 205"/>
            <p:cNvGrpSpPr/>
            <p:nvPr/>
          </p:nvGrpSpPr>
          <p:grpSpPr>
            <a:xfrm>
              <a:off x="2372530" y="95622"/>
              <a:ext cx="3415600" cy="316323"/>
              <a:chOff x="2372530" y="95622"/>
              <a:chExt cx="3415600" cy="316323"/>
            </a:xfrm>
          </p:grpSpPr>
          <p:cxnSp>
            <p:nvCxnSpPr>
              <p:cNvPr id="208" name="Straight Arrow Connector 207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5788130" y="95622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374783" y="10416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TextBox 206"/>
            <p:cNvSpPr txBox="1"/>
            <p:nvPr/>
          </p:nvSpPr>
          <p:spPr>
            <a:xfrm>
              <a:off x="3344022" y="154255"/>
              <a:ext cx="1683479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 smtClean="0"/>
                <a:t>12.7 m</a:t>
              </a:r>
              <a:endParaRPr lang="en-US" sz="1400" dirty="0"/>
            </a:p>
          </p:txBody>
        </p:sp>
      </p:grpSp>
      <p:sp>
        <p:nvSpPr>
          <p:cNvPr id="232" name="TextBox 231"/>
          <p:cNvSpPr txBox="1"/>
          <p:nvPr/>
        </p:nvSpPr>
        <p:spPr>
          <a:xfrm>
            <a:off x="8442928" y="4866243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English Office</a:t>
            </a:r>
            <a:endParaRPr lang="en-US" sz="1400" dirty="0"/>
          </a:p>
        </p:txBody>
      </p:sp>
      <p:sp>
        <p:nvSpPr>
          <p:cNvPr id="235" name="TextBox 234"/>
          <p:cNvSpPr txBox="1"/>
          <p:nvPr/>
        </p:nvSpPr>
        <p:spPr>
          <a:xfrm>
            <a:off x="9692724" y="4866843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(-31, -84.4, -3.43)</a:t>
            </a:r>
            <a:endParaRPr lang="en-US" sz="1400" b="1" dirty="0"/>
          </a:p>
        </p:txBody>
      </p:sp>
      <p:sp>
        <p:nvSpPr>
          <p:cNvPr id="237" name="TextBox 236"/>
          <p:cNvSpPr txBox="1"/>
          <p:nvPr/>
        </p:nvSpPr>
        <p:spPr>
          <a:xfrm>
            <a:off x="2962633" y="3228459"/>
            <a:ext cx="142786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Cafeteria</a:t>
            </a:r>
            <a:endParaRPr lang="en-US" sz="1400" dirty="0"/>
          </a:p>
        </p:txBody>
      </p:sp>
      <p:cxnSp>
        <p:nvCxnSpPr>
          <p:cNvPr id="249" name="Straight Arrow Connector 248"/>
          <p:cNvCxnSpPr/>
          <p:nvPr/>
        </p:nvCxnSpPr>
        <p:spPr>
          <a:xfrm flipV="1">
            <a:off x="3335602" y="2841868"/>
            <a:ext cx="747581" cy="3813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Box 251"/>
          <p:cNvSpPr txBox="1"/>
          <p:nvPr/>
        </p:nvSpPr>
        <p:spPr>
          <a:xfrm>
            <a:off x="2973700" y="3532020"/>
            <a:ext cx="14538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(-74, -68.6, -3.43)</a:t>
            </a:r>
            <a:endParaRPr lang="en-US" sz="1400" b="1" dirty="0"/>
          </a:p>
        </p:txBody>
      </p:sp>
      <p:cxnSp>
        <p:nvCxnSpPr>
          <p:cNvPr id="253" name="Straight Arrow Connector 252"/>
          <p:cNvCxnSpPr/>
          <p:nvPr/>
        </p:nvCxnSpPr>
        <p:spPr>
          <a:xfrm flipH="1" flipV="1">
            <a:off x="8729248" y="4468794"/>
            <a:ext cx="289355" cy="3759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5477092" y="1320326"/>
            <a:ext cx="1347189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Library</a:t>
            </a:r>
            <a:endParaRPr lang="en-US" sz="1400" dirty="0"/>
          </a:p>
        </p:txBody>
      </p:sp>
      <p:cxnSp>
        <p:nvCxnSpPr>
          <p:cNvPr id="261" name="Straight Arrow Connector 260"/>
          <p:cNvCxnSpPr>
            <a:stCxn id="254" idx="1"/>
          </p:cNvCxnSpPr>
          <p:nvPr/>
        </p:nvCxnSpPr>
        <p:spPr>
          <a:xfrm flipH="1">
            <a:off x="5034599" y="1474215"/>
            <a:ext cx="442493" cy="9280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/>
          <p:cNvSpPr txBox="1"/>
          <p:nvPr/>
        </p:nvSpPr>
        <p:spPr>
          <a:xfrm>
            <a:off x="5477092" y="1618615"/>
            <a:ext cx="174564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(-66.5, -66, -3.43)</a:t>
            </a:r>
            <a:endParaRPr lang="en-US" sz="1400" b="1" dirty="0"/>
          </a:p>
        </p:txBody>
      </p:sp>
      <p:cxnSp>
        <p:nvCxnSpPr>
          <p:cNvPr id="255" name="Straight Connector 254"/>
          <p:cNvCxnSpPr>
            <a:cxnSpLocks noChangeAspect="1"/>
          </p:cNvCxnSpPr>
          <p:nvPr/>
        </p:nvCxnSpPr>
        <p:spPr>
          <a:xfrm>
            <a:off x="4394100" y="4697621"/>
            <a:ext cx="5940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>
            <a:cxnSpLocks noChangeAspect="1"/>
          </p:cNvCxnSpPr>
          <p:nvPr/>
        </p:nvCxnSpPr>
        <p:spPr>
          <a:xfrm rot="16200000">
            <a:off x="4181369" y="4918258"/>
            <a:ext cx="4500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cxnSpLocks noChangeAspect="1"/>
          </p:cNvCxnSpPr>
          <p:nvPr/>
        </p:nvCxnSpPr>
        <p:spPr>
          <a:xfrm>
            <a:off x="3783981" y="5143258"/>
            <a:ext cx="6228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8" name="Group 257"/>
          <p:cNvGrpSpPr/>
          <p:nvPr/>
        </p:nvGrpSpPr>
        <p:grpSpPr>
          <a:xfrm rot="5400000">
            <a:off x="3827826" y="4248554"/>
            <a:ext cx="581629" cy="307777"/>
            <a:chOff x="2372530" y="112714"/>
            <a:chExt cx="3415600" cy="307777"/>
          </a:xfrm>
        </p:grpSpPr>
        <p:grpSp>
          <p:nvGrpSpPr>
            <p:cNvPr id="259" name="Group 258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263" name="Straight Arrow Connector 262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0" name="TextBox 259"/>
            <p:cNvSpPr txBox="1"/>
            <p:nvPr/>
          </p:nvSpPr>
          <p:spPr>
            <a:xfrm>
              <a:off x="3078290" y="178842"/>
              <a:ext cx="1999975" cy="15388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000" dirty="0" smtClean="0"/>
                <a:t>6.7 m</a:t>
              </a:r>
              <a:endParaRPr lang="en-US" sz="1000" dirty="0"/>
            </a:p>
          </p:txBody>
        </p:sp>
      </p:grpSp>
      <p:grpSp>
        <p:nvGrpSpPr>
          <p:cNvPr id="268" name="Group 267"/>
          <p:cNvGrpSpPr/>
          <p:nvPr/>
        </p:nvGrpSpPr>
        <p:grpSpPr>
          <a:xfrm rot="5400000">
            <a:off x="3901903" y="4757995"/>
            <a:ext cx="437254" cy="307777"/>
            <a:chOff x="2372530" y="112714"/>
            <a:chExt cx="3415600" cy="307777"/>
          </a:xfrm>
        </p:grpSpPr>
        <p:grpSp>
          <p:nvGrpSpPr>
            <p:cNvPr id="269" name="Group 268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271" name="Straight Arrow Connector 270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0" name="TextBox 269"/>
            <p:cNvSpPr txBox="1"/>
            <p:nvPr/>
          </p:nvSpPr>
          <p:spPr>
            <a:xfrm>
              <a:off x="3078290" y="178842"/>
              <a:ext cx="1999975" cy="15388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000" dirty="0" smtClean="0"/>
                <a:t>5 m</a:t>
              </a:r>
              <a:endParaRPr lang="en-US" sz="1000" dirty="0"/>
            </a:p>
          </p:txBody>
        </p:sp>
      </p:grpSp>
      <p:sp>
        <p:nvSpPr>
          <p:cNvPr id="3" name="Right Brace 2"/>
          <p:cNvSpPr/>
          <p:nvPr/>
        </p:nvSpPr>
        <p:spPr>
          <a:xfrm rot="5400000">
            <a:off x="4647428" y="4554777"/>
            <a:ext cx="115677" cy="565666"/>
          </a:xfrm>
          <a:prstGeom prst="rightBrac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0" name="Group 309"/>
          <p:cNvGrpSpPr/>
          <p:nvPr/>
        </p:nvGrpSpPr>
        <p:grpSpPr>
          <a:xfrm>
            <a:off x="3792233" y="5158878"/>
            <a:ext cx="614136" cy="307777"/>
            <a:chOff x="2372530" y="112714"/>
            <a:chExt cx="3415600" cy="307777"/>
          </a:xfrm>
        </p:grpSpPr>
        <p:grpSp>
          <p:nvGrpSpPr>
            <p:cNvPr id="311" name="Group 310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42" name="Straight Arrow Connector 34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1" name="TextBox 340"/>
            <p:cNvSpPr txBox="1"/>
            <p:nvPr/>
          </p:nvSpPr>
          <p:spPr>
            <a:xfrm>
              <a:off x="3078290" y="178842"/>
              <a:ext cx="1999975" cy="15388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000" dirty="0" smtClean="0"/>
                <a:t>6.9 m</a:t>
              </a:r>
              <a:endParaRPr lang="en-US" sz="1000" dirty="0"/>
            </a:p>
          </p:txBody>
        </p:sp>
      </p:grpSp>
      <p:sp>
        <p:nvSpPr>
          <p:cNvPr id="345" name="TextBox 344"/>
          <p:cNvSpPr txBox="1"/>
          <p:nvPr/>
        </p:nvSpPr>
        <p:spPr>
          <a:xfrm>
            <a:off x="1311826" y="4495533"/>
            <a:ext cx="1623867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Mr. </a:t>
            </a:r>
            <a:r>
              <a:rPr lang="en-US" sz="1400" dirty="0" err="1" smtClean="0"/>
              <a:t>Seipp’s</a:t>
            </a:r>
            <a:r>
              <a:rPr lang="en-US" sz="1400" dirty="0" smtClean="0"/>
              <a:t> Office</a:t>
            </a:r>
            <a:endParaRPr lang="en-US" sz="1400" dirty="0"/>
          </a:p>
        </p:txBody>
      </p:sp>
      <p:cxnSp>
        <p:nvCxnSpPr>
          <p:cNvPr id="346" name="Straight Arrow Connector 345"/>
          <p:cNvCxnSpPr/>
          <p:nvPr/>
        </p:nvCxnSpPr>
        <p:spPr>
          <a:xfrm>
            <a:off x="2929601" y="4691617"/>
            <a:ext cx="854780" cy="438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/>
          <p:cNvSpPr txBox="1"/>
          <p:nvPr/>
        </p:nvSpPr>
        <p:spPr>
          <a:xfrm>
            <a:off x="1316998" y="4800271"/>
            <a:ext cx="174564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(-80, -91.8, -3.43)</a:t>
            </a:r>
            <a:endParaRPr lang="en-US" sz="1400" b="1" dirty="0"/>
          </a:p>
        </p:txBody>
      </p:sp>
      <p:sp>
        <p:nvSpPr>
          <p:cNvPr id="348" name="TextBox 347"/>
          <p:cNvSpPr txBox="1"/>
          <p:nvPr/>
        </p:nvSpPr>
        <p:spPr>
          <a:xfrm>
            <a:off x="6088633" y="5669775"/>
            <a:ext cx="1035517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= 6.6 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28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/>
          <p:cNvSpPr/>
          <p:nvPr/>
        </p:nvSpPr>
        <p:spPr>
          <a:xfrm rot="10800000">
            <a:off x="117200" y="2805707"/>
            <a:ext cx="3792694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Flowchart: Manual Input 27"/>
          <p:cNvSpPr>
            <a:spLocks noChangeAspect="1"/>
          </p:cNvSpPr>
          <p:nvPr/>
        </p:nvSpPr>
        <p:spPr>
          <a:xfrm rot="5400000">
            <a:off x="2372408" y="3594734"/>
            <a:ext cx="2461080" cy="883026"/>
          </a:xfrm>
          <a:prstGeom prst="flowChartManualInpu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3945158" y="4179739"/>
            <a:ext cx="7741951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>
            <a:cxnSpLocks noChangeAspect="1"/>
          </p:cNvCxnSpPr>
          <p:nvPr/>
        </p:nvCxnSpPr>
        <p:spPr>
          <a:xfrm flipV="1">
            <a:off x="3548108" y="2976208"/>
            <a:ext cx="0" cy="1404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3545202" y="4384653"/>
            <a:ext cx="108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rot="5400000">
            <a:off x="2910475" y="4671291"/>
            <a:ext cx="883218" cy="307777"/>
            <a:chOff x="2372530" y="112714"/>
            <a:chExt cx="3415600" cy="307777"/>
          </a:xfrm>
        </p:grpSpPr>
        <p:grpSp>
          <p:nvGrpSpPr>
            <p:cNvPr id="40" name="Group 39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3078290" y="148064"/>
              <a:ext cx="1999976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 smtClean="0"/>
                <a:t>9.9 m</a:t>
              </a:r>
              <a:endParaRPr lang="en-US" sz="1400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802325" y="4011908"/>
            <a:ext cx="1819294" cy="5232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 = -7.38 m</a:t>
            </a:r>
          </a:p>
          <a:p>
            <a:r>
              <a:rPr lang="en-US" sz="1400" dirty="0" smtClean="0"/>
              <a:t>to main lower lobby</a:t>
            </a:r>
            <a:endParaRPr lang="en-US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456702" y="1781944"/>
            <a:ext cx="527897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Floor – Social Studies, Health and ISR</a:t>
            </a:r>
          </a:p>
        </p:txBody>
      </p:sp>
      <p:cxnSp>
        <p:nvCxnSpPr>
          <p:cNvPr id="118" name="Straight Connector 117"/>
          <p:cNvCxnSpPr/>
          <p:nvPr/>
        </p:nvCxnSpPr>
        <p:spPr>
          <a:xfrm rot="5400000" flipV="1">
            <a:off x="3954562" y="3933378"/>
            <a:ext cx="90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187398" y="2529936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Mrs. Higgins</a:t>
            </a:r>
            <a:endParaRPr lang="en-US" sz="1400" dirty="0"/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4456702" y="2849101"/>
            <a:ext cx="377898" cy="5565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cxnSpLocks noChangeAspect="1"/>
          </p:cNvCxnSpPr>
          <p:nvPr/>
        </p:nvCxnSpPr>
        <p:spPr>
          <a:xfrm>
            <a:off x="4625254" y="4367507"/>
            <a:ext cx="7056000" cy="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7086329" y="4576112"/>
            <a:ext cx="432204" cy="513526"/>
            <a:chOff x="3053456" y="1590814"/>
            <a:chExt cx="668813" cy="513526"/>
          </a:xfrm>
        </p:grpSpPr>
        <p:grpSp>
          <p:nvGrpSpPr>
            <p:cNvPr id="177" name="Group 176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8" name="Right Arrow 177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9" name="Group 178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0" name="Right Arrow 179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11229912" y="3582970"/>
            <a:ext cx="432204" cy="513526"/>
            <a:chOff x="3053456" y="1590814"/>
            <a:chExt cx="668813" cy="513526"/>
          </a:xfrm>
        </p:grpSpPr>
        <p:grpSp>
          <p:nvGrpSpPr>
            <p:cNvPr id="212" name="Group 211"/>
            <p:cNvGrpSpPr/>
            <p:nvPr/>
          </p:nvGrpSpPr>
          <p:grpSpPr>
            <a:xfrm rot="16200000">
              <a:off x="3345732" y="1693375"/>
              <a:ext cx="439927" cy="313147"/>
              <a:chOff x="7685311" y="46519"/>
              <a:chExt cx="631371" cy="845814"/>
            </a:xfrm>
          </p:grpSpPr>
          <p:cxnSp>
            <p:nvCxnSpPr>
              <p:cNvPr id="221" name="Straight Connector 220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3" name="Right Arrow 212"/>
            <p:cNvSpPr/>
            <p:nvPr/>
          </p:nvSpPr>
          <p:spPr>
            <a:xfrm rot="16200000" flipH="1">
              <a:off x="3313534" y="1771804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4" name="Group 213"/>
            <p:cNvGrpSpPr/>
            <p:nvPr/>
          </p:nvGrpSpPr>
          <p:grpSpPr>
            <a:xfrm rot="16200000">
              <a:off x="2990066" y="1696010"/>
              <a:ext cx="439927" cy="313147"/>
              <a:chOff x="7685311" y="46519"/>
              <a:chExt cx="631371" cy="845814"/>
            </a:xfrm>
          </p:grpSpPr>
          <p:cxnSp>
            <p:nvCxnSpPr>
              <p:cNvPr id="216" name="Straight Connector 215"/>
              <p:cNvCxnSpPr/>
              <p:nvPr/>
            </p:nvCxnSpPr>
            <p:spPr>
              <a:xfrm>
                <a:off x="7685311" y="4651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7837711" y="56410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7990111" y="5443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8142511" y="64333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8316682" y="48494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5" name="Right Arrow 214"/>
            <p:cNvSpPr/>
            <p:nvPr/>
          </p:nvSpPr>
          <p:spPr>
            <a:xfrm rot="16200000">
              <a:off x="2957868" y="1774439"/>
              <a:ext cx="510891" cy="148911"/>
            </a:xfrm>
            <a:prstGeom prst="rightArrow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4308585" y="3822751"/>
            <a:ext cx="583279" cy="343485"/>
            <a:chOff x="115560" y="4062358"/>
            <a:chExt cx="846859" cy="331239"/>
          </a:xfrm>
        </p:grpSpPr>
        <p:grpSp>
          <p:nvGrpSpPr>
            <p:cNvPr id="227" name="Group 226"/>
            <p:cNvGrpSpPr/>
            <p:nvPr/>
          </p:nvGrpSpPr>
          <p:grpSpPr>
            <a:xfrm>
              <a:off x="115560" y="4062358"/>
              <a:ext cx="689938" cy="331239"/>
              <a:chOff x="1914078" y="696708"/>
              <a:chExt cx="2111605" cy="331239"/>
            </a:xfrm>
          </p:grpSpPr>
          <p:cxnSp>
            <p:nvCxnSpPr>
              <p:cNvPr id="229" name="Straight Arrow Connector 228"/>
              <p:cNvCxnSpPr/>
              <p:nvPr/>
            </p:nvCxnSpPr>
            <p:spPr>
              <a:xfrm flipV="1">
                <a:off x="1914078" y="859374"/>
                <a:ext cx="468362" cy="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4025683" y="720170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>
                <a:off x="2363740" y="696708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8" name="TextBox 227"/>
            <p:cNvSpPr txBox="1"/>
            <p:nvPr/>
          </p:nvSpPr>
          <p:spPr>
            <a:xfrm>
              <a:off x="362471" y="4101913"/>
              <a:ext cx="368126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800" dirty="0" smtClean="0"/>
                <a:t>2.1 m</a:t>
              </a:r>
              <a:endParaRPr lang="en-US" sz="800" dirty="0"/>
            </a:p>
          </p:txBody>
        </p:sp>
        <p:cxnSp>
          <p:nvCxnSpPr>
            <p:cNvPr id="233" name="Straight Arrow Connector 232"/>
            <p:cNvCxnSpPr/>
            <p:nvPr/>
          </p:nvCxnSpPr>
          <p:spPr>
            <a:xfrm flipH="1" flipV="1">
              <a:off x="809388" y="4243114"/>
              <a:ext cx="153031" cy="5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TextBox 249"/>
          <p:cNvSpPr txBox="1"/>
          <p:nvPr/>
        </p:nvSpPr>
        <p:spPr>
          <a:xfrm>
            <a:off x="5870990" y="3449529"/>
            <a:ext cx="93053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Threshold</a:t>
            </a:r>
            <a:endParaRPr lang="en-US" sz="1400" dirty="0"/>
          </a:p>
        </p:txBody>
      </p:sp>
      <p:cxnSp>
        <p:nvCxnSpPr>
          <p:cNvPr id="251" name="Straight Arrow Connector 250"/>
          <p:cNvCxnSpPr/>
          <p:nvPr/>
        </p:nvCxnSpPr>
        <p:spPr>
          <a:xfrm flipH="1">
            <a:off x="4683927" y="3622142"/>
            <a:ext cx="1187063" cy="6025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5" name="Group 254"/>
          <p:cNvGrpSpPr/>
          <p:nvPr/>
        </p:nvGrpSpPr>
        <p:grpSpPr>
          <a:xfrm rot="5400000">
            <a:off x="2747425" y="5738109"/>
            <a:ext cx="1241253" cy="318592"/>
            <a:chOff x="2372530" y="101899"/>
            <a:chExt cx="3415603" cy="318592"/>
          </a:xfrm>
        </p:grpSpPr>
        <p:grpSp>
          <p:nvGrpSpPr>
            <p:cNvPr id="256" name="Group 255"/>
            <p:cNvGrpSpPr/>
            <p:nvPr/>
          </p:nvGrpSpPr>
          <p:grpSpPr>
            <a:xfrm>
              <a:off x="2372530" y="112713"/>
              <a:ext cx="3415603" cy="307778"/>
              <a:chOff x="2372530" y="112713"/>
              <a:chExt cx="3415603" cy="307778"/>
            </a:xfrm>
          </p:grpSpPr>
          <p:cxnSp>
            <p:nvCxnSpPr>
              <p:cNvPr id="258" name="Straight Arrow Connector 257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5788133" y="112713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7" name="TextBox 256"/>
            <p:cNvSpPr txBox="1"/>
            <p:nvPr/>
          </p:nvSpPr>
          <p:spPr>
            <a:xfrm>
              <a:off x="3078293" y="101899"/>
              <a:ext cx="1999978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32.8 m</a:t>
              </a:r>
              <a:endParaRPr lang="en-US" sz="1400" dirty="0"/>
            </a:p>
          </p:txBody>
        </p:sp>
      </p:grpSp>
      <p:sp>
        <p:nvSpPr>
          <p:cNvPr id="288" name="TextBox 287"/>
          <p:cNvSpPr txBox="1"/>
          <p:nvPr/>
        </p:nvSpPr>
        <p:spPr>
          <a:xfrm>
            <a:off x="4195274" y="2828971"/>
            <a:ext cx="1651463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(-62.1, -75, </a:t>
            </a:r>
            <a:r>
              <a:rPr lang="en-US" sz="1400" b="1" dirty="0"/>
              <a:t>-7.38)</a:t>
            </a:r>
          </a:p>
        </p:txBody>
      </p:sp>
      <p:grpSp>
        <p:nvGrpSpPr>
          <p:cNvPr id="226" name="Group 225"/>
          <p:cNvGrpSpPr/>
          <p:nvPr/>
        </p:nvGrpSpPr>
        <p:grpSpPr>
          <a:xfrm>
            <a:off x="4625202" y="5072542"/>
            <a:ext cx="7032652" cy="307777"/>
            <a:chOff x="2372530" y="112714"/>
            <a:chExt cx="3415600" cy="307777"/>
          </a:xfrm>
        </p:grpSpPr>
        <p:grpSp>
          <p:nvGrpSpPr>
            <p:cNvPr id="236" name="Group 235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239" name="Straight Arrow Connector 23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>
                <a:off x="2374175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TextBox 237"/>
            <p:cNvSpPr txBox="1"/>
            <p:nvPr/>
          </p:nvSpPr>
          <p:spPr>
            <a:xfrm>
              <a:off x="3862578" y="112714"/>
              <a:ext cx="374644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86.2 m?</a:t>
              </a:r>
              <a:endParaRPr lang="en-US" sz="1400" dirty="0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3566656" y="4480785"/>
            <a:ext cx="1066690" cy="318593"/>
            <a:chOff x="2372530" y="101898"/>
            <a:chExt cx="3415600" cy="318593"/>
          </a:xfrm>
        </p:grpSpPr>
        <p:grpSp>
          <p:nvGrpSpPr>
            <p:cNvPr id="243" name="Group 242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245" name="Straight Arrow Connector 244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TextBox 243"/>
            <p:cNvSpPr txBox="1"/>
            <p:nvPr/>
          </p:nvSpPr>
          <p:spPr>
            <a:xfrm>
              <a:off x="3078295" y="101898"/>
              <a:ext cx="1999978" cy="21544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 smtClean="0"/>
                <a:t>11.8 m</a:t>
              </a:r>
              <a:endParaRPr lang="en-US" sz="1400" dirty="0"/>
            </a:p>
          </p:txBody>
        </p:sp>
      </p:grpSp>
      <p:cxnSp>
        <p:nvCxnSpPr>
          <p:cNvPr id="248" name="Straight Connector 247"/>
          <p:cNvCxnSpPr>
            <a:cxnSpLocks noChangeAspect="1"/>
          </p:cNvCxnSpPr>
          <p:nvPr/>
        </p:nvCxnSpPr>
        <p:spPr>
          <a:xfrm>
            <a:off x="102560" y="2974372"/>
            <a:ext cx="3456000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/>
          <p:cNvSpPr txBox="1"/>
          <p:nvPr/>
        </p:nvSpPr>
        <p:spPr>
          <a:xfrm>
            <a:off x="1237119" y="1660750"/>
            <a:ext cx="12497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Band Room</a:t>
            </a:r>
            <a:endParaRPr lang="en-US" sz="1400" dirty="0"/>
          </a:p>
        </p:txBody>
      </p:sp>
      <p:cxnSp>
        <p:nvCxnSpPr>
          <p:cNvPr id="283" name="Straight Arrow Connector 282"/>
          <p:cNvCxnSpPr/>
          <p:nvPr/>
        </p:nvCxnSpPr>
        <p:spPr>
          <a:xfrm flipH="1">
            <a:off x="262408" y="1979915"/>
            <a:ext cx="1621914" cy="74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/>
          <p:cNvSpPr txBox="1"/>
          <p:nvPr/>
        </p:nvSpPr>
        <p:spPr>
          <a:xfrm>
            <a:off x="1244995" y="1959785"/>
            <a:ext cx="174564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(-114.8, -59.3, </a:t>
            </a:r>
            <a:r>
              <a:rPr lang="en-US" sz="1400" b="1" dirty="0"/>
              <a:t>-7.38)</a:t>
            </a:r>
          </a:p>
        </p:txBody>
      </p:sp>
      <p:cxnSp>
        <p:nvCxnSpPr>
          <p:cNvPr id="289" name="Straight Connector 288"/>
          <p:cNvCxnSpPr/>
          <p:nvPr/>
        </p:nvCxnSpPr>
        <p:spPr>
          <a:xfrm rot="5400000" flipV="1">
            <a:off x="4470487" y="4366292"/>
            <a:ext cx="360000" cy="99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6" name="Group 295"/>
          <p:cNvGrpSpPr/>
          <p:nvPr/>
        </p:nvGrpSpPr>
        <p:grpSpPr>
          <a:xfrm>
            <a:off x="117201" y="2652579"/>
            <a:ext cx="3438784" cy="318592"/>
            <a:chOff x="2372530" y="101899"/>
            <a:chExt cx="3415603" cy="318592"/>
          </a:xfrm>
        </p:grpSpPr>
        <p:grpSp>
          <p:nvGrpSpPr>
            <p:cNvPr id="297" name="Group 296"/>
            <p:cNvGrpSpPr/>
            <p:nvPr/>
          </p:nvGrpSpPr>
          <p:grpSpPr>
            <a:xfrm>
              <a:off x="2372530" y="112713"/>
              <a:ext cx="3415603" cy="307778"/>
              <a:chOff x="2372530" y="112713"/>
              <a:chExt cx="3415603" cy="307778"/>
            </a:xfrm>
          </p:grpSpPr>
          <p:cxnSp>
            <p:nvCxnSpPr>
              <p:cNvPr id="299" name="Straight Arrow Connector 298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>
                <a:off x="5788133" y="112713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8" name="TextBox 297"/>
            <p:cNvSpPr txBox="1"/>
            <p:nvPr/>
          </p:nvSpPr>
          <p:spPr>
            <a:xfrm>
              <a:off x="3524490" y="101899"/>
              <a:ext cx="1164998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43 m</a:t>
              </a:r>
              <a:endParaRPr lang="en-US" sz="1400" dirty="0"/>
            </a:p>
          </p:txBody>
        </p:sp>
      </p:grpSp>
      <p:cxnSp>
        <p:nvCxnSpPr>
          <p:cNvPr id="302" name="Straight Connector 301"/>
          <p:cNvCxnSpPr>
            <a:cxnSpLocks noChangeAspect="1"/>
          </p:cNvCxnSpPr>
          <p:nvPr/>
        </p:nvCxnSpPr>
        <p:spPr>
          <a:xfrm flipV="1">
            <a:off x="3551542" y="4366787"/>
            <a:ext cx="0" cy="90000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 rot="5400000">
            <a:off x="2662507" y="3516828"/>
            <a:ext cx="1408167" cy="318593"/>
            <a:chOff x="2372530" y="101898"/>
            <a:chExt cx="3415600" cy="318593"/>
          </a:xfrm>
        </p:grpSpPr>
        <p:grpSp>
          <p:nvGrpSpPr>
            <p:cNvPr id="304" name="Group 303"/>
            <p:cNvGrpSpPr/>
            <p:nvPr/>
          </p:nvGrpSpPr>
          <p:grpSpPr>
            <a:xfrm>
              <a:off x="2372530" y="112714"/>
              <a:ext cx="3415600" cy="307777"/>
              <a:chOff x="2372530" y="112714"/>
              <a:chExt cx="3415600" cy="307777"/>
            </a:xfrm>
          </p:grpSpPr>
          <p:cxnSp>
            <p:nvCxnSpPr>
              <p:cNvPr id="306" name="Straight Arrow Connector 305"/>
              <p:cNvCxnSpPr/>
              <p:nvPr/>
            </p:nvCxnSpPr>
            <p:spPr>
              <a:xfrm>
                <a:off x="2372530" y="259733"/>
                <a:ext cx="34156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>
                <a:off x="5788130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2374784" y="112714"/>
                <a:ext cx="0" cy="307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5" name="TextBox 304"/>
            <p:cNvSpPr txBox="1"/>
            <p:nvPr/>
          </p:nvSpPr>
          <p:spPr>
            <a:xfrm>
              <a:off x="3078294" y="101898"/>
              <a:ext cx="1999978" cy="307777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15.7 m</a:t>
              </a:r>
              <a:endParaRPr lang="en-US" sz="1400" dirty="0"/>
            </a:p>
          </p:txBody>
        </p:sp>
      </p:grpSp>
      <p:sp>
        <p:nvSpPr>
          <p:cNvPr id="309" name="TextBox 308"/>
          <p:cNvSpPr txBox="1"/>
          <p:nvPr/>
        </p:nvSpPr>
        <p:spPr>
          <a:xfrm>
            <a:off x="3646398" y="5495366"/>
            <a:ext cx="999253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Distance to Flagpole</a:t>
            </a:r>
            <a:endParaRPr lang="en-US" sz="1400" dirty="0"/>
          </a:p>
        </p:txBody>
      </p:sp>
      <p:sp>
        <p:nvSpPr>
          <p:cNvPr id="310" name="Right Arrow 309"/>
          <p:cNvSpPr/>
          <p:nvPr/>
        </p:nvSpPr>
        <p:spPr>
          <a:xfrm rot="16200000" flipH="1">
            <a:off x="3483506" y="6211948"/>
            <a:ext cx="510891" cy="96230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extBox 310"/>
          <p:cNvSpPr txBox="1"/>
          <p:nvPr/>
        </p:nvSpPr>
        <p:spPr>
          <a:xfrm>
            <a:off x="3831505" y="6018586"/>
            <a:ext cx="1795572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(-71.8</a:t>
            </a:r>
            <a:r>
              <a:rPr lang="en-US" sz="1400" b="1" dirty="0"/>
              <a:t>, -125.5, </a:t>
            </a:r>
            <a:r>
              <a:rPr lang="en-US" sz="1400" b="1" dirty="0" smtClean="0"/>
              <a:t>-8.4)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706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557</Words>
  <Application>Microsoft Office PowerPoint</Application>
  <PresentationFormat>Custom</PresentationFormat>
  <Paragraphs>142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Ropes</dc:creator>
  <cp:lastModifiedBy>WCSD</cp:lastModifiedBy>
  <cp:revision>79</cp:revision>
  <dcterms:created xsi:type="dcterms:W3CDTF">2016-09-03T02:34:53Z</dcterms:created>
  <dcterms:modified xsi:type="dcterms:W3CDTF">2016-09-12T17:16:14Z</dcterms:modified>
</cp:coreProperties>
</file>